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34" r:id="rId5"/>
    <p:sldMasterId id="2147483738" r:id="rId6"/>
    <p:sldMasterId id="2147483744" r:id="rId7"/>
  </p:sldMasterIdLst>
  <p:notesMasterIdLst>
    <p:notesMasterId r:id="rId43"/>
  </p:notesMasterIdLst>
  <p:handoutMasterIdLst>
    <p:handoutMasterId r:id="rId44"/>
  </p:handoutMasterIdLst>
  <p:sldIdLst>
    <p:sldId id="4259" r:id="rId8"/>
    <p:sldId id="4258" r:id="rId9"/>
    <p:sldId id="4307" r:id="rId10"/>
    <p:sldId id="4285" r:id="rId11"/>
    <p:sldId id="4293" r:id="rId12"/>
    <p:sldId id="4306" r:id="rId13"/>
    <p:sldId id="4264" r:id="rId14"/>
    <p:sldId id="1565" r:id="rId15"/>
    <p:sldId id="4278" r:id="rId16"/>
    <p:sldId id="4263" r:id="rId17"/>
    <p:sldId id="4280" r:id="rId18"/>
    <p:sldId id="4265" r:id="rId19"/>
    <p:sldId id="4275" r:id="rId20"/>
    <p:sldId id="4282" r:id="rId21"/>
    <p:sldId id="4276" r:id="rId22"/>
    <p:sldId id="4222" r:id="rId23"/>
    <p:sldId id="4305" r:id="rId24"/>
    <p:sldId id="4268" r:id="rId25"/>
    <p:sldId id="4304" r:id="rId26"/>
    <p:sldId id="4284" r:id="rId27"/>
    <p:sldId id="4274" r:id="rId28"/>
    <p:sldId id="4269" r:id="rId29"/>
    <p:sldId id="4303" r:id="rId30"/>
    <p:sldId id="4272" r:id="rId31"/>
    <p:sldId id="4292" r:id="rId32"/>
    <p:sldId id="4273" r:id="rId33"/>
    <p:sldId id="4302" r:id="rId34"/>
    <p:sldId id="4295" r:id="rId35"/>
    <p:sldId id="259" r:id="rId36"/>
    <p:sldId id="4298" r:id="rId37"/>
    <p:sldId id="4300" r:id="rId38"/>
    <p:sldId id="4301" r:id="rId39"/>
    <p:sldId id="4294" r:id="rId40"/>
    <p:sldId id="307" r:id="rId41"/>
    <p:sldId id="42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000"/>
    <a:srgbClr val="67D11F"/>
    <a:srgbClr val="00D200"/>
    <a:srgbClr val="84D0A2"/>
    <a:srgbClr val="FF0000"/>
    <a:srgbClr val="960000"/>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4CA24-3962-43EF-A796-13CD35ED15B1}" v="83" dt="2021-07-26T13:09:19.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8"/>
    <p:restoredTop sz="93551" autoAdjust="0"/>
  </p:normalViewPr>
  <p:slideViewPr>
    <p:cSldViewPr snapToGrid="0">
      <p:cViewPr varScale="1">
        <p:scale>
          <a:sx n="80" d="100"/>
          <a:sy n="80" d="100"/>
        </p:scale>
        <p:origin x="331" y="6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3480" y="48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Tang" userId="c6afea04-4771-4879-9e3a-ee1175e1ff43" providerId="ADAL" clId="{64A52B3C-E696-4128-9480-483472344DF1}"/>
    <pc:docChg chg="custSel addSld delSld modSld modMainMaster">
      <pc:chgData name="Zhihao Tang" userId="c6afea04-4771-4879-9e3a-ee1175e1ff43" providerId="ADAL" clId="{64A52B3C-E696-4128-9480-483472344DF1}" dt="2021-07-09T20:54:11.812" v="2945"/>
      <pc:docMkLst>
        <pc:docMk/>
      </pc:docMkLst>
      <pc:sldChg chg="modSp mod">
        <pc:chgData name="Zhihao Tang" userId="c6afea04-4771-4879-9e3a-ee1175e1ff43" providerId="ADAL" clId="{64A52B3C-E696-4128-9480-483472344DF1}" dt="2021-07-06T17:38:16.462" v="26" actId="14100"/>
        <pc:sldMkLst>
          <pc:docMk/>
          <pc:sldMk cId="408149034" sldId="256"/>
        </pc:sldMkLst>
        <pc:spChg chg="mod">
          <ac:chgData name="Zhihao Tang" userId="c6afea04-4771-4879-9e3a-ee1175e1ff43" providerId="ADAL" clId="{64A52B3C-E696-4128-9480-483472344DF1}" dt="2021-07-06T17:38:16.462" v="26" actId="14100"/>
          <ac:spMkLst>
            <pc:docMk/>
            <pc:sldMk cId="408149034" sldId="256"/>
            <ac:spMk id="12" creationId="{F9E1816E-136A-4703-A52E-02E9968C5AC1}"/>
          </ac:spMkLst>
        </pc:spChg>
      </pc:sldChg>
      <pc:sldChg chg="add setBg">
        <pc:chgData name="Zhihao Tang" userId="c6afea04-4771-4879-9e3a-ee1175e1ff43" providerId="ADAL" clId="{64A52B3C-E696-4128-9480-483472344DF1}" dt="2021-07-09T20:54:06.199" v="2943"/>
        <pc:sldMkLst>
          <pc:docMk/>
          <pc:sldMk cId="888428220" sldId="568"/>
        </pc:sldMkLst>
      </pc:sldChg>
      <pc:sldChg chg="add del">
        <pc:chgData name="Zhihao Tang" userId="c6afea04-4771-4879-9e3a-ee1175e1ff43" providerId="ADAL" clId="{64A52B3C-E696-4128-9480-483472344DF1}" dt="2021-07-09T20:51:36.333" v="2890"/>
        <pc:sldMkLst>
          <pc:docMk/>
          <pc:sldMk cId="2496483616" sldId="600"/>
        </pc:sldMkLst>
      </pc:sldChg>
      <pc:sldChg chg="modSp mod">
        <pc:chgData name="Zhihao Tang" userId="c6afea04-4771-4879-9e3a-ee1175e1ff43" providerId="ADAL" clId="{64A52B3C-E696-4128-9480-483472344DF1}" dt="2021-07-06T17:46:21.526" v="755" actId="20577"/>
        <pc:sldMkLst>
          <pc:docMk/>
          <pc:sldMk cId="3362256341" sldId="4207"/>
        </pc:sldMkLst>
        <pc:spChg chg="mod">
          <ac:chgData name="Zhihao Tang" userId="c6afea04-4771-4879-9e3a-ee1175e1ff43" providerId="ADAL" clId="{64A52B3C-E696-4128-9480-483472344DF1}" dt="2021-07-06T17:38:42.358" v="32" actId="14100"/>
          <ac:spMkLst>
            <pc:docMk/>
            <pc:sldMk cId="3362256341" sldId="4207"/>
            <ac:spMk id="2" creationId="{FF0F99C6-0843-46B8-95A0-E113A635D819}"/>
          </ac:spMkLst>
        </pc:spChg>
        <pc:spChg chg="mod">
          <ac:chgData name="Zhihao Tang" userId="c6afea04-4771-4879-9e3a-ee1175e1ff43" providerId="ADAL" clId="{64A52B3C-E696-4128-9480-483472344DF1}" dt="2021-07-06T17:46:21.526" v="755" actId="20577"/>
          <ac:spMkLst>
            <pc:docMk/>
            <pc:sldMk cId="3362256341" sldId="4207"/>
            <ac:spMk id="3" creationId="{0498A402-432B-421B-85FF-68A1ECED72D8}"/>
          </ac:spMkLst>
        </pc:spChg>
      </pc:sldChg>
      <pc:sldChg chg="addSp delSp modSp mod">
        <pc:chgData name="Zhihao Tang" userId="c6afea04-4771-4879-9e3a-ee1175e1ff43" providerId="ADAL" clId="{64A52B3C-E696-4128-9480-483472344DF1}" dt="2021-07-09T20:53:23.184" v="2941" actId="20577"/>
        <pc:sldMkLst>
          <pc:docMk/>
          <pc:sldMk cId="3175168333" sldId="4208"/>
        </pc:sldMkLst>
        <pc:spChg chg="mod">
          <ac:chgData name="Zhihao Tang" userId="c6afea04-4771-4879-9e3a-ee1175e1ff43" providerId="ADAL" clId="{64A52B3C-E696-4128-9480-483472344DF1}" dt="2021-07-09T20:52:24.589" v="2896" actId="27636"/>
          <ac:spMkLst>
            <pc:docMk/>
            <pc:sldMk cId="3175168333" sldId="4208"/>
            <ac:spMk id="2" creationId="{FF0F99C6-0843-46B8-95A0-E113A635D819}"/>
          </ac:spMkLst>
        </pc:spChg>
        <pc:spChg chg="del mod">
          <ac:chgData name="Zhihao Tang" userId="c6afea04-4771-4879-9e3a-ee1175e1ff43" providerId="ADAL" clId="{64A52B3C-E696-4128-9480-483472344DF1}" dt="2021-07-09T20:52:30.733" v="2897" actId="478"/>
          <ac:spMkLst>
            <pc:docMk/>
            <pc:sldMk cId="3175168333" sldId="4208"/>
            <ac:spMk id="3" creationId="{0498A402-432B-421B-85FF-68A1ECED72D8}"/>
          </ac:spMkLst>
        </pc:spChg>
        <pc:spChg chg="add del mod">
          <ac:chgData name="Zhihao Tang" userId="c6afea04-4771-4879-9e3a-ee1175e1ff43" providerId="ADAL" clId="{64A52B3C-E696-4128-9480-483472344DF1}" dt="2021-07-09T20:52:34.450" v="2898" actId="478"/>
          <ac:spMkLst>
            <pc:docMk/>
            <pc:sldMk cId="3175168333" sldId="4208"/>
            <ac:spMk id="8" creationId="{FDFC63FA-E72D-4825-80F7-9E6C45099588}"/>
          </ac:spMkLst>
        </pc:spChg>
        <pc:graphicFrameChg chg="add mod modGraphic">
          <ac:chgData name="Zhihao Tang" userId="c6afea04-4771-4879-9e3a-ee1175e1ff43" providerId="ADAL" clId="{64A52B3C-E696-4128-9480-483472344DF1}" dt="2021-07-09T20:53:23.184" v="2941" actId="20577"/>
          <ac:graphicFrameMkLst>
            <pc:docMk/>
            <pc:sldMk cId="3175168333" sldId="4208"/>
            <ac:graphicFrameMk id="6" creationId="{549D2385-056B-4A28-8387-8BBB4C4D928C}"/>
          </ac:graphicFrameMkLst>
        </pc:graphicFrameChg>
      </pc:sldChg>
      <pc:sldChg chg="modSp mod">
        <pc:chgData name="Zhihao Tang" userId="c6afea04-4771-4879-9e3a-ee1175e1ff43" providerId="ADAL" clId="{64A52B3C-E696-4128-9480-483472344DF1}" dt="2021-07-06T17:54:14.902" v="1327" actId="20577"/>
        <pc:sldMkLst>
          <pc:docMk/>
          <pc:sldMk cId="3008198236" sldId="4209"/>
        </pc:sldMkLst>
        <pc:spChg chg="mod">
          <ac:chgData name="Zhihao Tang" userId="c6afea04-4771-4879-9e3a-ee1175e1ff43" providerId="ADAL" clId="{64A52B3C-E696-4128-9480-483472344DF1}" dt="2021-07-06T17:43:02.237" v="403" actId="20577"/>
          <ac:spMkLst>
            <pc:docMk/>
            <pc:sldMk cId="3008198236" sldId="4209"/>
            <ac:spMk id="2" creationId="{FF0F99C6-0843-46B8-95A0-E113A635D819}"/>
          </ac:spMkLst>
        </pc:spChg>
        <pc:spChg chg="mod">
          <ac:chgData name="Zhihao Tang" userId="c6afea04-4771-4879-9e3a-ee1175e1ff43" providerId="ADAL" clId="{64A52B3C-E696-4128-9480-483472344DF1}" dt="2021-07-06T17:54:14.902" v="1327" actId="20577"/>
          <ac:spMkLst>
            <pc:docMk/>
            <pc:sldMk cId="3008198236" sldId="4209"/>
            <ac:spMk id="3" creationId="{0498A402-432B-421B-85FF-68A1ECED72D8}"/>
          </ac:spMkLst>
        </pc:spChg>
      </pc:sldChg>
      <pc:sldChg chg="del">
        <pc:chgData name="Zhihao Tang" userId="c6afea04-4771-4879-9e3a-ee1175e1ff43" providerId="ADAL" clId="{64A52B3C-E696-4128-9480-483472344DF1}" dt="2021-07-06T17:42:07.591" v="308" actId="47"/>
        <pc:sldMkLst>
          <pc:docMk/>
          <pc:sldMk cId="263268314" sldId="4210"/>
        </pc:sldMkLst>
      </pc:sldChg>
      <pc:sldChg chg="del">
        <pc:chgData name="Zhihao Tang" userId="c6afea04-4771-4879-9e3a-ee1175e1ff43" providerId="ADAL" clId="{64A52B3C-E696-4128-9480-483472344DF1}" dt="2021-07-06T17:42:07.591" v="308" actId="47"/>
        <pc:sldMkLst>
          <pc:docMk/>
          <pc:sldMk cId="632953713" sldId="4211"/>
        </pc:sldMkLst>
      </pc:sldChg>
      <pc:sldChg chg="del">
        <pc:chgData name="Zhihao Tang" userId="c6afea04-4771-4879-9e3a-ee1175e1ff43" providerId="ADAL" clId="{64A52B3C-E696-4128-9480-483472344DF1}" dt="2021-07-06T17:42:07.591" v="308" actId="47"/>
        <pc:sldMkLst>
          <pc:docMk/>
          <pc:sldMk cId="1267902534" sldId="4212"/>
        </pc:sldMkLst>
      </pc:sldChg>
      <pc:sldChg chg="modSp add mod">
        <pc:chgData name="Zhihao Tang" userId="c6afea04-4771-4879-9e3a-ee1175e1ff43" providerId="ADAL" clId="{64A52B3C-E696-4128-9480-483472344DF1}" dt="2021-07-06T17:52:32.320" v="1044" actId="20577"/>
        <pc:sldMkLst>
          <pc:docMk/>
          <pc:sldMk cId="707390014" sldId="4213"/>
        </pc:sldMkLst>
        <pc:spChg chg="mod">
          <ac:chgData name="Zhihao Tang" userId="c6afea04-4771-4879-9e3a-ee1175e1ff43" providerId="ADAL" clId="{64A52B3C-E696-4128-9480-483472344DF1}" dt="2021-07-06T17:41:25.168" v="280" actId="20577"/>
          <ac:spMkLst>
            <pc:docMk/>
            <pc:sldMk cId="707390014" sldId="4213"/>
            <ac:spMk id="2" creationId="{FF0F99C6-0843-46B8-95A0-E113A635D819}"/>
          </ac:spMkLst>
        </pc:spChg>
        <pc:spChg chg="mod">
          <ac:chgData name="Zhihao Tang" userId="c6afea04-4771-4879-9e3a-ee1175e1ff43" providerId="ADAL" clId="{64A52B3C-E696-4128-9480-483472344DF1}" dt="2021-07-06T17:52:32.320" v="1044" actId="20577"/>
          <ac:spMkLst>
            <pc:docMk/>
            <pc:sldMk cId="707390014" sldId="4213"/>
            <ac:spMk id="3" creationId="{0498A402-432B-421B-85FF-68A1ECED72D8}"/>
          </ac:spMkLst>
        </pc:spChg>
      </pc:sldChg>
      <pc:sldChg chg="modSp add mod">
        <pc:chgData name="Zhihao Tang" userId="c6afea04-4771-4879-9e3a-ee1175e1ff43" providerId="ADAL" clId="{64A52B3C-E696-4128-9480-483472344DF1}" dt="2021-07-06T17:53:09.467" v="1160" actId="20577"/>
        <pc:sldMkLst>
          <pc:docMk/>
          <pc:sldMk cId="116506939" sldId="4214"/>
        </pc:sldMkLst>
        <pc:spChg chg="mod">
          <ac:chgData name="Zhihao Tang" userId="c6afea04-4771-4879-9e3a-ee1175e1ff43" providerId="ADAL" clId="{64A52B3C-E696-4128-9480-483472344DF1}" dt="2021-07-06T17:41:43.585" v="306" actId="20577"/>
          <ac:spMkLst>
            <pc:docMk/>
            <pc:sldMk cId="116506939" sldId="4214"/>
            <ac:spMk id="2" creationId="{FF0F99C6-0843-46B8-95A0-E113A635D819}"/>
          </ac:spMkLst>
        </pc:spChg>
        <pc:spChg chg="mod">
          <ac:chgData name="Zhihao Tang" userId="c6afea04-4771-4879-9e3a-ee1175e1ff43" providerId="ADAL" clId="{64A52B3C-E696-4128-9480-483472344DF1}" dt="2021-07-06T17:53:09.467" v="1160" actId="20577"/>
          <ac:spMkLst>
            <pc:docMk/>
            <pc:sldMk cId="116506939" sldId="4214"/>
            <ac:spMk id="3" creationId="{0498A402-432B-421B-85FF-68A1ECED72D8}"/>
          </ac:spMkLst>
        </pc:spChg>
      </pc:sldChg>
      <pc:sldChg chg="modSp add mod">
        <pc:chgData name="Zhihao Tang" userId="c6afea04-4771-4879-9e3a-ee1175e1ff43" providerId="ADAL" clId="{64A52B3C-E696-4128-9480-483472344DF1}" dt="2021-07-06T17:56:05.799" v="1485" actId="20577"/>
        <pc:sldMkLst>
          <pc:docMk/>
          <pc:sldMk cId="1488784170" sldId="4215"/>
        </pc:sldMkLst>
        <pc:spChg chg="mod">
          <ac:chgData name="Zhihao Tang" userId="c6afea04-4771-4879-9e3a-ee1175e1ff43" providerId="ADAL" clId="{64A52B3C-E696-4128-9480-483472344DF1}" dt="2021-07-06T17:43:11.648" v="417" actId="20577"/>
          <ac:spMkLst>
            <pc:docMk/>
            <pc:sldMk cId="1488784170" sldId="4215"/>
            <ac:spMk id="2" creationId="{FF0F99C6-0843-46B8-95A0-E113A635D819}"/>
          </ac:spMkLst>
        </pc:spChg>
        <pc:spChg chg="mod">
          <ac:chgData name="Zhihao Tang" userId="c6afea04-4771-4879-9e3a-ee1175e1ff43" providerId="ADAL" clId="{64A52B3C-E696-4128-9480-483472344DF1}" dt="2021-07-06T17:56:05.799" v="1485" actId="20577"/>
          <ac:spMkLst>
            <pc:docMk/>
            <pc:sldMk cId="1488784170" sldId="4215"/>
            <ac:spMk id="3" creationId="{0498A402-432B-421B-85FF-68A1ECED72D8}"/>
          </ac:spMkLst>
        </pc:spChg>
      </pc:sldChg>
      <pc:sldChg chg="modSp add mod">
        <pc:chgData name="Zhihao Tang" userId="c6afea04-4771-4879-9e3a-ee1175e1ff43" providerId="ADAL" clId="{64A52B3C-E696-4128-9480-483472344DF1}" dt="2021-07-06T17:56:58.688" v="1618" actId="20577"/>
        <pc:sldMkLst>
          <pc:docMk/>
          <pc:sldMk cId="2101857393" sldId="4216"/>
        </pc:sldMkLst>
        <pc:spChg chg="mod">
          <ac:chgData name="Zhihao Tang" userId="c6afea04-4771-4879-9e3a-ee1175e1ff43" providerId="ADAL" clId="{64A52B3C-E696-4128-9480-483472344DF1}" dt="2021-07-06T17:43:27.064" v="450" actId="20577"/>
          <ac:spMkLst>
            <pc:docMk/>
            <pc:sldMk cId="2101857393" sldId="4216"/>
            <ac:spMk id="2" creationId="{FF0F99C6-0843-46B8-95A0-E113A635D819}"/>
          </ac:spMkLst>
        </pc:spChg>
        <pc:spChg chg="mod">
          <ac:chgData name="Zhihao Tang" userId="c6afea04-4771-4879-9e3a-ee1175e1ff43" providerId="ADAL" clId="{64A52B3C-E696-4128-9480-483472344DF1}" dt="2021-07-06T17:56:58.688" v="1618" actId="20577"/>
          <ac:spMkLst>
            <pc:docMk/>
            <pc:sldMk cId="2101857393" sldId="4216"/>
            <ac:spMk id="3" creationId="{0498A402-432B-421B-85FF-68A1ECED72D8}"/>
          </ac:spMkLst>
        </pc:spChg>
      </pc:sldChg>
      <pc:sldChg chg="modSp add mod">
        <pc:chgData name="Zhihao Tang" userId="c6afea04-4771-4879-9e3a-ee1175e1ff43" providerId="ADAL" clId="{64A52B3C-E696-4128-9480-483472344DF1}" dt="2021-07-06T17:59:21.246" v="1971" actId="20577"/>
        <pc:sldMkLst>
          <pc:docMk/>
          <pc:sldMk cId="1959347354" sldId="4217"/>
        </pc:sldMkLst>
        <pc:spChg chg="mod">
          <ac:chgData name="Zhihao Tang" userId="c6afea04-4771-4879-9e3a-ee1175e1ff43" providerId="ADAL" clId="{64A52B3C-E696-4128-9480-483472344DF1}" dt="2021-07-06T17:43:42.253" v="485" actId="20577"/>
          <ac:spMkLst>
            <pc:docMk/>
            <pc:sldMk cId="1959347354" sldId="4217"/>
            <ac:spMk id="2" creationId="{FF0F99C6-0843-46B8-95A0-E113A635D819}"/>
          </ac:spMkLst>
        </pc:spChg>
        <pc:spChg chg="mod">
          <ac:chgData name="Zhihao Tang" userId="c6afea04-4771-4879-9e3a-ee1175e1ff43" providerId="ADAL" clId="{64A52B3C-E696-4128-9480-483472344DF1}" dt="2021-07-06T17:59:21.246" v="1971" actId="20577"/>
          <ac:spMkLst>
            <pc:docMk/>
            <pc:sldMk cId="1959347354" sldId="4217"/>
            <ac:spMk id="3" creationId="{0498A402-432B-421B-85FF-68A1ECED72D8}"/>
          </ac:spMkLst>
        </pc:spChg>
      </pc:sldChg>
      <pc:sldChg chg="modSp add mod">
        <pc:chgData name="Zhihao Tang" userId="c6afea04-4771-4879-9e3a-ee1175e1ff43" providerId="ADAL" clId="{64A52B3C-E696-4128-9480-483472344DF1}" dt="2021-07-06T18:00:16.661" v="2119" actId="20577"/>
        <pc:sldMkLst>
          <pc:docMk/>
          <pc:sldMk cId="566802977" sldId="4218"/>
        </pc:sldMkLst>
        <pc:spChg chg="mod">
          <ac:chgData name="Zhihao Tang" userId="c6afea04-4771-4879-9e3a-ee1175e1ff43" providerId="ADAL" clId="{64A52B3C-E696-4128-9480-483472344DF1}" dt="2021-07-06T17:44:02.053" v="534" actId="20577"/>
          <ac:spMkLst>
            <pc:docMk/>
            <pc:sldMk cId="566802977" sldId="4218"/>
            <ac:spMk id="2" creationId="{FF0F99C6-0843-46B8-95A0-E113A635D819}"/>
          </ac:spMkLst>
        </pc:spChg>
        <pc:spChg chg="mod">
          <ac:chgData name="Zhihao Tang" userId="c6afea04-4771-4879-9e3a-ee1175e1ff43" providerId="ADAL" clId="{64A52B3C-E696-4128-9480-483472344DF1}" dt="2021-07-06T18:00:16.661" v="2119" actId="20577"/>
          <ac:spMkLst>
            <pc:docMk/>
            <pc:sldMk cId="566802977" sldId="4218"/>
            <ac:spMk id="3" creationId="{0498A402-432B-421B-85FF-68A1ECED72D8}"/>
          </ac:spMkLst>
        </pc:spChg>
      </pc:sldChg>
      <pc:sldChg chg="modSp add mod">
        <pc:chgData name="Zhihao Tang" userId="c6afea04-4771-4879-9e3a-ee1175e1ff43" providerId="ADAL" clId="{64A52B3C-E696-4128-9480-483472344DF1}" dt="2021-07-06T18:01:10.889" v="2260" actId="20577"/>
        <pc:sldMkLst>
          <pc:docMk/>
          <pc:sldMk cId="1115697009" sldId="4219"/>
        </pc:sldMkLst>
        <pc:spChg chg="mod">
          <ac:chgData name="Zhihao Tang" userId="c6afea04-4771-4879-9e3a-ee1175e1ff43" providerId="ADAL" clId="{64A52B3C-E696-4128-9480-483472344DF1}" dt="2021-07-06T17:47:59.145" v="832" actId="20577"/>
          <ac:spMkLst>
            <pc:docMk/>
            <pc:sldMk cId="1115697009" sldId="4219"/>
            <ac:spMk id="2" creationId="{FF0F99C6-0843-46B8-95A0-E113A635D819}"/>
          </ac:spMkLst>
        </pc:spChg>
        <pc:spChg chg="mod">
          <ac:chgData name="Zhihao Tang" userId="c6afea04-4771-4879-9e3a-ee1175e1ff43" providerId="ADAL" clId="{64A52B3C-E696-4128-9480-483472344DF1}" dt="2021-07-06T18:01:10.889" v="2260" actId="20577"/>
          <ac:spMkLst>
            <pc:docMk/>
            <pc:sldMk cId="1115697009" sldId="4219"/>
            <ac:spMk id="3" creationId="{0498A402-432B-421B-85FF-68A1ECED72D8}"/>
          </ac:spMkLst>
        </pc:spChg>
      </pc:sldChg>
      <pc:sldChg chg="modSp add mod">
        <pc:chgData name="Zhihao Tang" userId="c6afea04-4771-4879-9e3a-ee1175e1ff43" providerId="ADAL" clId="{64A52B3C-E696-4128-9480-483472344DF1}" dt="2021-07-06T18:21:43.370" v="2408" actId="20577"/>
        <pc:sldMkLst>
          <pc:docMk/>
          <pc:sldMk cId="2054564306" sldId="4220"/>
        </pc:sldMkLst>
        <pc:spChg chg="mod">
          <ac:chgData name="Zhihao Tang" userId="c6afea04-4771-4879-9e3a-ee1175e1ff43" providerId="ADAL" clId="{64A52B3C-E696-4128-9480-483472344DF1}" dt="2021-07-06T17:45:43.629" v="645" actId="20577"/>
          <ac:spMkLst>
            <pc:docMk/>
            <pc:sldMk cId="2054564306" sldId="4220"/>
            <ac:spMk id="2" creationId="{FF0F99C6-0843-46B8-95A0-E113A635D819}"/>
          </ac:spMkLst>
        </pc:spChg>
        <pc:spChg chg="mod">
          <ac:chgData name="Zhihao Tang" userId="c6afea04-4771-4879-9e3a-ee1175e1ff43" providerId="ADAL" clId="{64A52B3C-E696-4128-9480-483472344DF1}" dt="2021-07-06T18:21:43.370" v="2408" actId="20577"/>
          <ac:spMkLst>
            <pc:docMk/>
            <pc:sldMk cId="2054564306" sldId="4220"/>
            <ac:spMk id="3" creationId="{0498A402-432B-421B-85FF-68A1ECED72D8}"/>
          </ac:spMkLst>
        </pc:spChg>
      </pc:sldChg>
      <pc:sldChg chg="modSp add mod">
        <pc:chgData name="Zhihao Tang" userId="c6afea04-4771-4879-9e3a-ee1175e1ff43" providerId="ADAL" clId="{64A52B3C-E696-4128-9480-483472344DF1}" dt="2021-07-06T18:22:17.679" v="2501" actId="20577"/>
        <pc:sldMkLst>
          <pc:docMk/>
          <pc:sldMk cId="3418671052" sldId="4221"/>
        </pc:sldMkLst>
        <pc:spChg chg="mod">
          <ac:chgData name="Zhihao Tang" userId="c6afea04-4771-4879-9e3a-ee1175e1ff43" providerId="ADAL" clId="{64A52B3C-E696-4128-9480-483472344DF1}" dt="2021-07-06T17:47:14.742" v="818" actId="20577"/>
          <ac:spMkLst>
            <pc:docMk/>
            <pc:sldMk cId="3418671052" sldId="4221"/>
            <ac:spMk id="2" creationId="{FF0F99C6-0843-46B8-95A0-E113A635D819}"/>
          </ac:spMkLst>
        </pc:spChg>
        <pc:spChg chg="mod">
          <ac:chgData name="Zhihao Tang" userId="c6afea04-4771-4879-9e3a-ee1175e1ff43" providerId="ADAL" clId="{64A52B3C-E696-4128-9480-483472344DF1}" dt="2021-07-06T18:22:17.679" v="2501" actId="20577"/>
          <ac:spMkLst>
            <pc:docMk/>
            <pc:sldMk cId="3418671052" sldId="4221"/>
            <ac:spMk id="3" creationId="{0498A402-432B-421B-85FF-68A1ECED72D8}"/>
          </ac:spMkLst>
        </pc:spChg>
      </pc:sldChg>
      <pc:sldChg chg="modSp add mod">
        <pc:chgData name="Zhihao Tang" userId="c6afea04-4771-4879-9e3a-ee1175e1ff43" providerId="ADAL" clId="{64A52B3C-E696-4128-9480-483472344DF1}" dt="2021-07-06T18:25:17.067" v="2887" actId="20577"/>
        <pc:sldMkLst>
          <pc:docMk/>
          <pc:sldMk cId="1767507054" sldId="4222"/>
        </pc:sldMkLst>
        <pc:spChg chg="mod">
          <ac:chgData name="Zhihao Tang" userId="c6afea04-4771-4879-9e3a-ee1175e1ff43" providerId="ADAL" clId="{64A52B3C-E696-4128-9480-483472344DF1}" dt="2021-07-06T17:46:57.727" v="779" actId="20577"/>
          <ac:spMkLst>
            <pc:docMk/>
            <pc:sldMk cId="1767507054" sldId="4222"/>
            <ac:spMk id="2" creationId="{FF0F99C6-0843-46B8-95A0-E113A635D819}"/>
          </ac:spMkLst>
        </pc:spChg>
        <pc:spChg chg="mod">
          <ac:chgData name="Zhihao Tang" userId="c6afea04-4771-4879-9e3a-ee1175e1ff43" providerId="ADAL" clId="{64A52B3C-E696-4128-9480-483472344DF1}" dt="2021-07-06T18:25:17.067" v="2887" actId="20577"/>
          <ac:spMkLst>
            <pc:docMk/>
            <pc:sldMk cId="1767507054" sldId="4222"/>
            <ac:spMk id="3" creationId="{0498A402-432B-421B-85FF-68A1ECED72D8}"/>
          </ac:spMkLst>
        </pc:spChg>
      </pc:sldChg>
      <pc:sldChg chg="modSp add mod">
        <pc:chgData name="Zhihao Tang" userId="c6afea04-4771-4879-9e3a-ee1175e1ff43" providerId="ADAL" clId="{64A52B3C-E696-4128-9480-483472344DF1}" dt="2021-07-06T18:23:17.504" v="2640" actId="20577"/>
        <pc:sldMkLst>
          <pc:docMk/>
          <pc:sldMk cId="1170802582" sldId="4223"/>
        </pc:sldMkLst>
        <pc:spChg chg="mod">
          <ac:chgData name="Zhihao Tang" userId="c6afea04-4771-4879-9e3a-ee1175e1ff43" providerId="ADAL" clId="{64A52B3C-E696-4128-9480-483472344DF1}" dt="2021-07-06T18:23:17.504" v="2640" actId="20577"/>
          <ac:spMkLst>
            <pc:docMk/>
            <pc:sldMk cId="1170802582" sldId="4223"/>
            <ac:spMk id="3" creationId="{0498A402-432B-421B-85FF-68A1ECED72D8}"/>
          </ac:spMkLst>
        </pc:spChg>
      </pc:sldChg>
      <pc:sldChg chg="modSp add mod">
        <pc:chgData name="Zhihao Tang" userId="c6afea04-4771-4879-9e3a-ee1175e1ff43" providerId="ADAL" clId="{64A52B3C-E696-4128-9480-483472344DF1}" dt="2021-07-06T18:01:51.938" v="2376" actId="20577"/>
        <pc:sldMkLst>
          <pc:docMk/>
          <pc:sldMk cId="3611229848" sldId="4224"/>
        </pc:sldMkLst>
        <pc:spChg chg="mod">
          <ac:chgData name="Zhihao Tang" userId="c6afea04-4771-4879-9e3a-ee1175e1ff43" providerId="ADAL" clId="{64A52B3C-E696-4128-9480-483472344DF1}" dt="2021-07-06T17:47:50.942" v="831" actId="20577"/>
          <ac:spMkLst>
            <pc:docMk/>
            <pc:sldMk cId="3611229848" sldId="4224"/>
            <ac:spMk id="2" creationId="{FF0F99C6-0843-46B8-95A0-E113A635D819}"/>
          </ac:spMkLst>
        </pc:spChg>
        <pc:spChg chg="mod">
          <ac:chgData name="Zhihao Tang" userId="c6afea04-4771-4879-9e3a-ee1175e1ff43" providerId="ADAL" clId="{64A52B3C-E696-4128-9480-483472344DF1}" dt="2021-07-06T18:01:51.938" v="2376" actId="20577"/>
          <ac:spMkLst>
            <pc:docMk/>
            <pc:sldMk cId="3611229848" sldId="4224"/>
            <ac:spMk id="3" creationId="{0498A402-432B-421B-85FF-68A1ECED72D8}"/>
          </ac:spMkLst>
        </pc:spChg>
      </pc:sldChg>
      <pc:sldChg chg="add">
        <pc:chgData name="Zhihao Tang" userId="c6afea04-4771-4879-9e3a-ee1175e1ff43" providerId="ADAL" clId="{64A52B3C-E696-4128-9480-483472344DF1}" dt="2021-07-09T20:50:39.922" v="2888"/>
        <pc:sldMkLst>
          <pc:docMk/>
          <pc:sldMk cId="938876285" sldId="4226"/>
        </pc:sldMkLst>
      </pc:sldChg>
      <pc:sldMasterChg chg="modSldLayout">
        <pc:chgData name="Zhihao Tang" userId="c6afea04-4771-4879-9e3a-ee1175e1ff43" providerId="ADAL" clId="{64A52B3C-E696-4128-9480-483472344DF1}" dt="2021-07-09T20:54:11.812" v="2945"/>
        <pc:sldMasterMkLst>
          <pc:docMk/>
          <pc:sldMasterMk cId="2494264121" sldId="2147483648"/>
        </pc:sldMasterMkLst>
        <pc:sldLayoutChg chg="setBg">
          <pc:chgData name="Zhihao Tang" userId="c6afea04-4771-4879-9e3a-ee1175e1ff43" providerId="ADAL" clId="{64A52B3C-E696-4128-9480-483472344DF1}" dt="2021-07-09T20:54:11.812" v="2945"/>
          <pc:sldLayoutMkLst>
            <pc:docMk/>
            <pc:sldMasterMk cId="2494264121" sldId="2147483648"/>
            <pc:sldLayoutMk cId="2693453092" sldId="2147483708"/>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122974341" sldId="2147483715"/>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44941531" sldId="2147483718"/>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4238395890" sldId="2147483719"/>
          </pc:sldLayoutMkLst>
        </pc:sldLayoutChg>
        <pc:sldLayoutChg chg="setBg">
          <pc:chgData name="Zhihao Tang" userId="c6afea04-4771-4879-9e3a-ee1175e1ff43" providerId="ADAL" clId="{64A52B3C-E696-4128-9480-483472344DF1}" dt="2021-07-09T20:54:11.812" v="2945"/>
          <pc:sldLayoutMkLst>
            <pc:docMk/>
            <pc:sldMasterMk cId="2494264121" sldId="2147483648"/>
            <pc:sldLayoutMk cId="888429429" sldId="2147483721"/>
          </pc:sldLayoutMkLst>
        </pc:sldLayoutChg>
      </pc:sldMasterChg>
    </pc:docChg>
  </pc:docChgLst>
  <pc:docChgLst>
    <pc:chgData name="Li Wan" userId="S::lwan@futurewei.com::e413b4a3-fd02-4973-9538-eaa689dc5762" providerId="AD" clId="Web-{619BB6BC-E988-4E82-559D-B157A182C859}"/>
    <pc:docChg chg="modSld">
      <pc:chgData name="Li Wan" userId="S::lwan@futurewei.com::e413b4a3-fd02-4973-9538-eaa689dc5762" providerId="AD" clId="Web-{619BB6BC-E988-4E82-559D-B157A182C859}" dt="2021-07-10T01:42:28.520" v="9" actId="20577"/>
      <pc:docMkLst>
        <pc:docMk/>
      </pc:docMkLst>
      <pc:sldChg chg="modSp">
        <pc:chgData name="Li Wan" userId="S::lwan@futurewei.com::e413b4a3-fd02-4973-9538-eaa689dc5762" providerId="AD" clId="Web-{619BB6BC-E988-4E82-559D-B157A182C859}" dt="2021-07-10T01:42:28.520" v="9" actId="20577"/>
        <pc:sldMkLst>
          <pc:docMk/>
          <pc:sldMk cId="1767507054" sldId="4222"/>
        </pc:sldMkLst>
        <pc:spChg chg="mod">
          <ac:chgData name="Li Wan" userId="S::lwan@futurewei.com::e413b4a3-fd02-4973-9538-eaa689dc5762" providerId="AD" clId="Web-{619BB6BC-E988-4E82-559D-B157A182C859}" dt="2021-07-10T01:42:28.520" v="9" actId="20577"/>
          <ac:spMkLst>
            <pc:docMk/>
            <pc:sldMk cId="1767507054" sldId="4222"/>
            <ac:spMk id="3" creationId="{0498A402-432B-421B-85FF-68A1ECED72D8}"/>
          </ac:spMkLst>
        </pc:spChg>
      </pc:sldChg>
    </pc:docChg>
  </pc:docChgLst>
  <pc:docChgLst>
    <pc:chgData name="Zhihao Tang" userId="c6afea04-4771-4879-9e3a-ee1175e1ff43" providerId="ADAL" clId="{9334CA24-3962-43EF-A796-13CD35ED15B1}"/>
    <pc:docChg chg="undo custSel addSld delSld modSld sldOrd">
      <pc:chgData name="Zhihao Tang" userId="c6afea04-4771-4879-9e3a-ee1175e1ff43" providerId="ADAL" clId="{9334CA24-3962-43EF-A796-13CD35ED15B1}" dt="2021-07-29T14:45:45.819" v="4273" actId="207"/>
      <pc:docMkLst>
        <pc:docMk/>
      </pc:docMkLst>
      <pc:sldChg chg="addSp delSp modSp add mod modNotesTx">
        <pc:chgData name="Zhihao Tang" userId="c6afea04-4771-4879-9e3a-ee1175e1ff43" providerId="ADAL" clId="{9334CA24-3962-43EF-A796-13CD35ED15B1}" dt="2021-07-19T19:12:57.037" v="3055" actId="20577"/>
        <pc:sldMkLst>
          <pc:docMk/>
          <pc:sldMk cId="3574104600" sldId="289"/>
        </pc:sldMkLst>
        <pc:spChg chg="mod">
          <ac:chgData name="Zhihao Tang" userId="c6afea04-4771-4879-9e3a-ee1175e1ff43" providerId="ADAL" clId="{9334CA24-3962-43EF-A796-13CD35ED15B1}" dt="2021-07-19T19:10:29.552" v="2888" actId="14100"/>
          <ac:spMkLst>
            <pc:docMk/>
            <pc:sldMk cId="3574104600" sldId="289"/>
            <ac:spMk id="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 creationId="{00000000-0000-0000-0000-000000000000}"/>
          </ac:spMkLst>
        </pc:spChg>
        <pc:spChg chg="add del mod">
          <ac:chgData name="Zhihao Tang" userId="c6afea04-4771-4879-9e3a-ee1175e1ff43" providerId="ADAL" clId="{9334CA24-3962-43EF-A796-13CD35ED15B1}" dt="2021-07-19T19:11:08.632" v="2892" actId="478"/>
          <ac:spMkLst>
            <pc:docMk/>
            <pc:sldMk cId="3574104600" sldId="289"/>
            <ac:spMk id="11" creationId="{00000000-0000-0000-0000-000000000000}"/>
          </ac:spMkLst>
        </pc:spChg>
        <pc:spChg chg="add del mod">
          <ac:chgData name="Zhihao Tang" userId="c6afea04-4771-4879-9e3a-ee1175e1ff43" providerId="ADAL" clId="{9334CA24-3962-43EF-A796-13CD35ED15B1}" dt="2021-07-19T19:11:31.758" v="2903" actId="1076"/>
          <ac:spMkLst>
            <pc:docMk/>
            <pc:sldMk cId="3574104600" sldId="289"/>
            <ac:spMk id="1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3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4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5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6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7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8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9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0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1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2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3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4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5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7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1"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82"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195" creationId="{1E0CD8BC-917D-43EC-BF47-3F13F9232A91}"/>
          </ac:spMkLst>
        </pc:spChg>
        <pc:spChg chg="mod">
          <ac:chgData name="Zhihao Tang" userId="c6afea04-4771-4879-9e3a-ee1175e1ff43" providerId="ADAL" clId="{9334CA24-3962-43EF-A796-13CD35ED15B1}" dt="2021-07-19T19:10:29.552" v="2888" actId="14100"/>
          <ac:spMkLst>
            <pc:docMk/>
            <pc:sldMk cId="3574104600" sldId="289"/>
            <ac:spMk id="199"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0"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0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18" creationId="{F26EBF64-7D4B-4ED5-B2A0-07D981448B8C}"/>
          </ac:spMkLst>
        </pc:spChg>
        <pc:spChg chg="mod">
          <ac:chgData name="Zhihao Tang" userId="c6afea04-4771-4879-9e3a-ee1175e1ff43" providerId="ADAL" clId="{9334CA24-3962-43EF-A796-13CD35ED15B1}" dt="2021-07-19T19:12:05.244" v="2904" actId="1076"/>
          <ac:spMkLst>
            <pc:docMk/>
            <pc:sldMk cId="3574104600" sldId="289"/>
            <ac:spMk id="226" creationId="{1854A16C-F0B5-4908-BAE1-18FA2E7445D5}"/>
          </ac:spMkLst>
        </pc:spChg>
        <pc:spChg chg="mod">
          <ac:chgData name="Zhihao Tang" userId="c6afea04-4771-4879-9e3a-ee1175e1ff43" providerId="ADAL" clId="{9334CA24-3962-43EF-A796-13CD35ED15B1}" dt="2021-07-19T19:10:29.552" v="2888" actId="14100"/>
          <ac:spMkLst>
            <pc:docMk/>
            <pc:sldMk cId="3574104600" sldId="289"/>
            <ac:spMk id="26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7"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68"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3"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4"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5"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6" creationId="{00000000-0000-0000-0000-000000000000}"/>
          </ac:spMkLst>
        </pc:spChg>
        <pc:spChg chg="mod">
          <ac:chgData name="Zhihao Tang" userId="c6afea04-4771-4879-9e3a-ee1175e1ff43" providerId="ADAL" clId="{9334CA24-3962-43EF-A796-13CD35ED15B1}" dt="2021-07-19T19:10:29.552" v="2888" actId="14100"/>
          <ac:spMkLst>
            <pc:docMk/>
            <pc:sldMk cId="3574104600" sldId="289"/>
            <ac:spMk id="277" creationId="{00000000-0000-0000-0000-000000000000}"/>
          </ac:spMkLst>
        </pc:spChg>
        <pc:spChg chg="mod">
          <ac:chgData name="Zhihao Tang" userId="c6afea04-4771-4879-9e3a-ee1175e1ff43" providerId="ADAL" clId="{9334CA24-3962-43EF-A796-13CD35ED15B1}" dt="2021-07-19T19:12:13.605" v="2906" actId="20577"/>
          <ac:spMkLst>
            <pc:docMk/>
            <pc:sldMk cId="3574104600" sldId="289"/>
            <ac:spMk id="283" creationId="{00000000-0000-0000-0000-000000000000}"/>
          </ac:spMkLst>
        </pc:spChg>
        <pc:grpChg chg="mod">
          <ac:chgData name="Zhihao Tang" userId="c6afea04-4771-4879-9e3a-ee1175e1ff43" providerId="ADAL" clId="{9334CA24-3962-43EF-A796-13CD35ED15B1}" dt="2021-07-19T19:10:29.552" v="2888" actId="14100"/>
          <ac:grpSpMkLst>
            <pc:docMk/>
            <pc:sldMk cId="3574104600" sldId="289"/>
            <ac:grpSpMk id="13" creationId="{B39EA0CD-FA7C-C54D-990B-95BC5F3FA97B}"/>
          </ac:grpSpMkLst>
        </pc:grpChg>
        <pc:grpChg chg="mod">
          <ac:chgData name="Zhihao Tang" userId="c6afea04-4771-4879-9e3a-ee1175e1ff43" providerId="ADAL" clId="{9334CA24-3962-43EF-A796-13CD35ED15B1}" dt="2021-07-19T19:10:29.552" v="2888" actId="14100"/>
          <ac:grpSpMkLst>
            <pc:docMk/>
            <pc:sldMk cId="3574104600" sldId="289"/>
            <ac:grpSpMk id="22" creationId="{8BAF5B23-00D2-2B4A-A1B3-036B28DD56FE}"/>
          </ac:grpSpMkLst>
        </pc:grpChg>
        <pc:grpChg chg="mod">
          <ac:chgData name="Zhihao Tang" userId="c6afea04-4771-4879-9e3a-ee1175e1ff43" providerId="ADAL" clId="{9334CA24-3962-43EF-A796-13CD35ED15B1}" dt="2021-07-19T19:10:29.552" v="2888" actId="14100"/>
          <ac:grpSpMkLst>
            <pc:docMk/>
            <pc:sldMk cId="3574104600" sldId="289"/>
            <ac:grpSpMk id="29" creationId="{46D9208B-8C9E-524D-88C8-73C5B9CB3A47}"/>
          </ac:grpSpMkLst>
        </pc:grpChg>
        <pc:grpChg chg="mod">
          <ac:chgData name="Zhihao Tang" userId="c6afea04-4771-4879-9e3a-ee1175e1ff43" providerId="ADAL" clId="{9334CA24-3962-43EF-A796-13CD35ED15B1}" dt="2021-07-19T19:10:29.552" v="2888" actId="14100"/>
          <ac:grpSpMkLst>
            <pc:docMk/>
            <pc:sldMk cId="3574104600" sldId="289"/>
            <ac:grpSpMk id="49" creationId="{87011AAF-32DB-5841-95E8-7ACA93CE6392}"/>
          </ac:grpSpMkLst>
        </pc:grpChg>
        <pc:grpChg chg="mod">
          <ac:chgData name="Zhihao Tang" userId="c6afea04-4771-4879-9e3a-ee1175e1ff43" providerId="ADAL" clId="{9334CA24-3962-43EF-A796-13CD35ED15B1}" dt="2021-07-19T19:10:29.552" v="2888" actId="14100"/>
          <ac:grpSpMkLst>
            <pc:docMk/>
            <pc:sldMk cId="3574104600" sldId="289"/>
            <ac:grpSpMk id="55" creationId="{B84A95F1-D9EE-7C41-9ED2-28C3D9017FEE}"/>
          </ac:grpSpMkLst>
        </pc:grpChg>
        <pc:grpChg chg="mod">
          <ac:chgData name="Zhihao Tang" userId="c6afea04-4771-4879-9e3a-ee1175e1ff43" providerId="ADAL" clId="{9334CA24-3962-43EF-A796-13CD35ED15B1}" dt="2021-07-19T19:10:29.552" v="2888" actId="14100"/>
          <ac:grpSpMkLst>
            <pc:docMk/>
            <pc:sldMk cId="3574104600" sldId="289"/>
            <ac:grpSpMk id="61" creationId="{1BF8C13F-E79A-EA44-BEFD-EC9C48B905E0}"/>
          </ac:grpSpMkLst>
        </pc:grpChg>
        <pc:grpChg chg="mod">
          <ac:chgData name="Zhihao Tang" userId="c6afea04-4771-4879-9e3a-ee1175e1ff43" providerId="ADAL" clId="{9334CA24-3962-43EF-A796-13CD35ED15B1}" dt="2021-07-19T19:10:29.552" v="2888" actId="14100"/>
          <ac:grpSpMkLst>
            <pc:docMk/>
            <pc:sldMk cId="3574104600" sldId="289"/>
            <ac:grpSpMk id="67" creationId="{1235B856-52DA-F44F-AA10-1644CAC9236E}"/>
          </ac:grpSpMkLst>
        </pc:grpChg>
        <pc:grpChg chg="mod">
          <ac:chgData name="Zhihao Tang" userId="c6afea04-4771-4879-9e3a-ee1175e1ff43" providerId="ADAL" clId="{9334CA24-3962-43EF-A796-13CD35ED15B1}" dt="2021-07-19T19:10:29.552" v="2888" actId="14100"/>
          <ac:grpSpMkLst>
            <pc:docMk/>
            <pc:sldMk cId="3574104600" sldId="289"/>
            <ac:grpSpMk id="74" creationId="{7E905598-B8A1-DC49-8F39-99823743A74A}"/>
          </ac:grpSpMkLst>
        </pc:grpChg>
        <pc:grpChg chg="mod">
          <ac:chgData name="Zhihao Tang" userId="c6afea04-4771-4879-9e3a-ee1175e1ff43" providerId="ADAL" clId="{9334CA24-3962-43EF-A796-13CD35ED15B1}" dt="2021-07-19T19:10:29.552" v="2888" actId="14100"/>
          <ac:grpSpMkLst>
            <pc:docMk/>
            <pc:sldMk cId="3574104600" sldId="289"/>
            <ac:grpSpMk id="80" creationId="{7B95B930-CB33-0047-BF51-AF026FCD51D7}"/>
          </ac:grpSpMkLst>
        </pc:grpChg>
        <pc:grpChg chg="mod">
          <ac:chgData name="Zhihao Tang" userId="c6afea04-4771-4879-9e3a-ee1175e1ff43" providerId="ADAL" clId="{9334CA24-3962-43EF-A796-13CD35ED15B1}" dt="2021-07-19T19:10:29.552" v="2888" actId="14100"/>
          <ac:grpSpMkLst>
            <pc:docMk/>
            <pc:sldMk cId="3574104600" sldId="289"/>
            <ac:grpSpMk id="81"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89" creationId="{59DD4162-FB98-774C-99C9-9754C553A9EB}"/>
          </ac:grpSpMkLst>
        </pc:grpChg>
        <pc:grpChg chg="mod">
          <ac:chgData name="Zhihao Tang" userId="c6afea04-4771-4879-9e3a-ee1175e1ff43" providerId="ADAL" clId="{9334CA24-3962-43EF-A796-13CD35ED15B1}" dt="2021-07-19T19:10:29.552" v="2888" actId="14100"/>
          <ac:grpSpMkLst>
            <pc:docMk/>
            <pc:sldMk cId="3574104600" sldId="289"/>
            <ac:grpSpMk id="90"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98" creationId="{D13427E4-8677-FE4C-9B15-4418DDD9A94F}"/>
          </ac:grpSpMkLst>
        </pc:grpChg>
        <pc:grpChg chg="mod">
          <ac:chgData name="Zhihao Tang" userId="c6afea04-4771-4879-9e3a-ee1175e1ff43" providerId="ADAL" clId="{9334CA24-3962-43EF-A796-13CD35ED15B1}" dt="2021-07-19T19:10:29.552" v="2888" actId="14100"/>
          <ac:grpSpMkLst>
            <pc:docMk/>
            <pc:sldMk cId="3574104600" sldId="289"/>
            <ac:grpSpMk id="106" creationId="{F209201A-E922-9149-A5B9-3AECD91FB13A}"/>
          </ac:grpSpMkLst>
        </pc:grpChg>
        <pc:grpChg chg="mod">
          <ac:chgData name="Zhihao Tang" userId="c6afea04-4771-4879-9e3a-ee1175e1ff43" providerId="ADAL" clId="{9334CA24-3962-43EF-A796-13CD35ED15B1}" dt="2021-07-19T19:10:29.552" v="2888" actId="14100"/>
          <ac:grpSpMkLst>
            <pc:docMk/>
            <pc:sldMk cId="3574104600" sldId="289"/>
            <ac:grpSpMk id="107"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15" creationId="{7292653D-171E-3C4C-B23D-8E6759BB148B}"/>
          </ac:grpSpMkLst>
        </pc:grpChg>
        <pc:grpChg chg="mod">
          <ac:chgData name="Zhihao Tang" userId="c6afea04-4771-4879-9e3a-ee1175e1ff43" providerId="ADAL" clId="{9334CA24-3962-43EF-A796-13CD35ED15B1}" dt="2021-07-19T19:10:29.552" v="2888" actId="14100"/>
          <ac:grpSpMkLst>
            <pc:docMk/>
            <pc:sldMk cId="3574104600" sldId="289"/>
            <ac:grpSpMk id="116"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17"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21" creationId="{00000000-0000-0000-0000-000000000000}"/>
          </ac:grpSpMkLst>
        </pc:grpChg>
        <pc:grpChg chg="mod">
          <ac:chgData name="Zhihao Tang" userId="c6afea04-4771-4879-9e3a-ee1175e1ff43" providerId="ADAL" clId="{9334CA24-3962-43EF-A796-13CD35ED15B1}" dt="2021-07-19T19:10:29.552" v="2888" actId="14100"/>
          <ac:grpSpMkLst>
            <pc:docMk/>
            <pc:sldMk cId="3574104600" sldId="289"/>
            <ac:grpSpMk id="129" creationId="{04AAFA69-6E13-B843-9ED3-30A313D1CB70}"/>
          </ac:grpSpMkLst>
        </pc:grpChg>
        <pc:grpChg chg="mod">
          <ac:chgData name="Zhihao Tang" userId="c6afea04-4771-4879-9e3a-ee1175e1ff43" providerId="ADAL" clId="{9334CA24-3962-43EF-A796-13CD35ED15B1}" dt="2021-07-19T19:10:29.552" v="2888" actId="14100"/>
          <ac:grpSpMkLst>
            <pc:docMk/>
            <pc:sldMk cId="3574104600" sldId="289"/>
            <ac:grpSpMk id="133" creationId="{47995C5B-96C3-674E-88FB-4A2E1AC50B13}"/>
          </ac:grpSpMkLst>
        </pc:grpChg>
        <pc:grpChg chg="mod">
          <ac:chgData name="Zhihao Tang" userId="c6afea04-4771-4879-9e3a-ee1175e1ff43" providerId="ADAL" clId="{9334CA24-3962-43EF-A796-13CD35ED15B1}" dt="2021-07-19T19:10:29.552" v="2888" actId="14100"/>
          <ac:grpSpMkLst>
            <pc:docMk/>
            <pc:sldMk cId="3574104600" sldId="289"/>
            <ac:grpSpMk id="150" creationId="{5C7D18BE-F4B1-744B-9EDE-8D761FCE847A}"/>
          </ac:grpSpMkLst>
        </pc:grpChg>
        <pc:grpChg chg="mod">
          <ac:chgData name="Zhihao Tang" userId="c6afea04-4771-4879-9e3a-ee1175e1ff43" providerId="ADAL" clId="{9334CA24-3962-43EF-A796-13CD35ED15B1}" dt="2021-07-19T19:10:29.552" v="2888" actId="14100"/>
          <ac:grpSpMkLst>
            <pc:docMk/>
            <pc:sldMk cId="3574104600" sldId="289"/>
            <ac:grpSpMk id="172" creationId="{6AFA3B21-CBEB-4641-B842-8AA0DBC5F349}"/>
          </ac:grpSpMkLst>
        </pc:grpChg>
        <pc:grpChg chg="mod">
          <ac:chgData name="Zhihao Tang" userId="c6afea04-4771-4879-9e3a-ee1175e1ff43" providerId="ADAL" clId="{9334CA24-3962-43EF-A796-13CD35ED15B1}" dt="2021-07-19T19:10:29.552" v="2888" actId="14100"/>
          <ac:grpSpMkLst>
            <pc:docMk/>
            <pc:sldMk cId="3574104600" sldId="289"/>
            <ac:grpSpMk id="178" creationId="{DB6290E9-BAB5-2845-9BEA-C0B97402F079}"/>
          </ac:grpSpMkLst>
        </pc:grpChg>
        <pc:graphicFrameChg chg="mod modGraphic">
          <ac:chgData name="Zhihao Tang" userId="c6afea04-4771-4879-9e3a-ee1175e1ff43" providerId="ADAL" clId="{9334CA24-3962-43EF-A796-13CD35ED15B1}" dt="2021-07-19T19:10:57.677" v="2891" actId="14100"/>
          <ac:graphicFrameMkLst>
            <pc:docMk/>
            <pc:sldMk cId="3574104600" sldId="289"/>
            <ac:graphicFrameMk id="184" creationId="{00000000-0000-0000-0000-000000000000}"/>
          </ac:graphicFrameMkLst>
        </pc:graphicFrameChg>
        <pc:picChg chg="mod">
          <ac:chgData name="Zhihao Tang" userId="c6afea04-4771-4879-9e3a-ee1175e1ff43" providerId="ADAL" clId="{9334CA24-3962-43EF-A796-13CD35ED15B1}" dt="2021-07-19T19:10:29.552" v="2888" actId="14100"/>
          <ac:picMkLst>
            <pc:docMk/>
            <pc:sldMk cId="3574104600" sldId="289"/>
            <ac:picMk id="270" creationId="{00000000-0000-0000-0000-000000000000}"/>
          </ac:picMkLst>
        </pc:picChg>
        <pc:cxnChg chg="mod">
          <ac:chgData name="Zhihao Tang" userId="c6afea04-4771-4879-9e3a-ee1175e1ff43" providerId="ADAL" clId="{9334CA24-3962-43EF-A796-13CD35ED15B1}" dt="2021-07-19T19:10:29.552" v="2888" actId="14100"/>
          <ac:cxnSpMkLst>
            <pc:docMk/>
            <pc:sldMk cId="3574104600" sldId="289"/>
            <ac:cxnSpMk id="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4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5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0"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1"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2"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3"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4"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6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70"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71"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3"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6"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89"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97"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198"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205" creationId="{00000000-0000-0000-0000-000000000000}"/>
          </ac:cxnSpMkLst>
        </pc:cxnChg>
        <pc:cxnChg chg="mod">
          <ac:chgData name="Zhihao Tang" userId="c6afea04-4771-4879-9e3a-ee1175e1ff43" providerId="ADAL" clId="{9334CA24-3962-43EF-A796-13CD35ED15B1}" dt="2021-07-19T19:10:29.552" v="2888" actId="14100"/>
          <ac:cxnSpMkLst>
            <pc:docMk/>
            <pc:sldMk cId="3574104600" sldId="289"/>
            <ac:cxnSpMk id="271" creationId="{00000000-0000-0000-0000-000000000000}"/>
          </ac:cxnSpMkLst>
        </pc:cxnChg>
      </pc:sldChg>
      <pc:sldChg chg="add del">
        <pc:chgData name="Zhihao Tang" userId="c6afea04-4771-4879-9e3a-ee1175e1ff43" providerId="ADAL" clId="{9334CA24-3962-43EF-A796-13CD35ED15B1}" dt="2021-07-26T13:06:16.894" v="4043" actId="47"/>
        <pc:sldMkLst>
          <pc:docMk/>
          <pc:sldMk cId="3300350669" sldId="343"/>
        </pc:sldMkLst>
      </pc:sldChg>
      <pc:sldChg chg="addSp delSp modSp mod modClrScheme chgLayout">
        <pc:chgData name="Zhihao Tang" userId="c6afea04-4771-4879-9e3a-ee1175e1ff43" providerId="ADAL" clId="{9334CA24-3962-43EF-A796-13CD35ED15B1}" dt="2021-07-22T14:32:04.632" v="3548" actId="207"/>
        <pc:sldMkLst>
          <pc:docMk/>
          <pc:sldMk cId="888428220" sldId="568"/>
        </pc:sldMkLst>
        <pc:spChg chg="add del mod ord">
          <ac:chgData name="Zhihao Tang" userId="c6afea04-4771-4879-9e3a-ee1175e1ff43" providerId="ADAL" clId="{9334CA24-3962-43EF-A796-13CD35ED15B1}" dt="2021-07-12T19:17:53.752" v="1" actId="700"/>
          <ac:spMkLst>
            <pc:docMk/>
            <pc:sldMk cId="888428220" sldId="568"/>
            <ac:spMk id="2" creationId="{211EBB9C-D071-4925-951E-2838EA5797AC}"/>
          </ac:spMkLst>
        </pc:spChg>
        <pc:spChg chg="add del mod ord">
          <ac:chgData name="Zhihao Tang" userId="c6afea04-4771-4879-9e3a-ee1175e1ff43" providerId="ADAL" clId="{9334CA24-3962-43EF-A796-13CD35ED15B1}" dt="2021-07-12T19:17:53.752" v="1" actId="700"/>
          <ac:spMkLst>
            <pc:docMk/>
            <pc:sldMk cId="888428220" sldId="568"/>
            <ac:spMk id="3" creationId="{E1C19390-1535-4946-9B9F-26DEA6A11ACD}"/>
          </ac:spMkLst>
        </pc:spChg>
        <pc:spChg chg="mod">
          <ac:chgData name="Zhihao Tang" userId="c6afea04-4771-4879-9e3a-ee1175e1ff43" providerId="ADAL" clId="{9334CA24-3962-43EF-A796-13CD35ED15B1}" dt="2021-07-12T19:18:42.528" v="5" actId="207"/>
          <ac:spMkLst>
            <pc:docMk/>
            <pc:sldMk cId="888428220" sldId="568"/>
            <ac:spMk id="213" creationId="{5D1B7532-4C88-DB44-A9A8-CB48BE49236F}"/>
          </ac:spMkLst>
        </pc:spChg>
        <pc:spChg chg="mod">
          <ac:chgData name="Zhihao Tang" userId="c6afea04-4771-4879-9e3a-ee1175e1ff43" providerId="ADAL" clId="{9334CA24-3962-43EF-A796-13CD35ED15B1}" dt="2021-07-22T14:32:04.632" v="3548" actId="207"/>
          <ac:spMkLst>
            <pc:docMk/>
            <pc:sldMk cId="888428220" sldId="568"/>
            <ac:spMk id="217" creationId="{00000000-0000-0000-0000-000000000000}"/>
          </ac:spMkLst>
        </pc:spChg>
        <pc:spChg chg="mod">
          <ac:chgData name="Zhihao Tang" userId="c6afea04-4771-4879-9e3a-ee1175e1ff43" providerId="ADAL" clId="{9334CA24-3962-43EF-A796-13CD35ED15B1}" dt="2021-07-12T19:18:39.928" v="4" actId="207"/>
          <ac:spMkLst>
            <pc:docMk/>
            <pc:sldMk cId="888428220" sldId="568"/>
            <ac:spMk id="219" creationId="{00000000-0000-0000-0000-000000000000}"/>
          </ac:spMkLst>
        </pc:spChg>
        <pc:spChg chg="mod">
          <ac:chgData name="Zhihao Tang" userId="c6afea04-4771-4879-9e3a-ee1175e1ff43" providerId="ADAL" clId="{9334CA24-3962-43EF-A796-13CD35ED15B1}" dt="2021-07-12T19:18:49.888" v="8" actId="207"/>
          <ac:spMkLst>
            <pc:docMk/>
            <pc:sldMk cId="888428220" sldId="568"/>
            <ac:spMk id="221" creationId="{00000000-0000-0000-0000-000000000000}"/>
          </ac:spMkLst>
        </pc:spChg>
        <pc:spChg chg="mod">
          <ac:chgData name="Zhihao Tang" userId="c6afea04-4771-4879-9e3a-ee1175e1ff43" providerId="ADAL" clId="{9334CA24-3962-43EF-A796-13CD35ED15B1}" dt="2021-07-12T19:18:52.432" v="9" actId="207"/>
          <ac:spMkLst>
            <pc:docMk/>
            <pc:sldMk cId="888428220" sldId="568"/>
            <ac:spMk id="222" creationId="{00000000-0000-0000-0000-000000000000}"/>
          </ac:spMkLst>
        </pc:spChg>
        <pc:spChg chg="mod">
          <ac:chgData name="Zhihao Tang" userId="c6afea04-4771-4879-9e3a-ee1175e1ff43" providerId="ADAL" clId="{9334CA24-3962-43EF-A796-13CD35ED15B1}" dt="2021-07-12T19:18:44.977" v="6" actId="207"/>
          <ac:spMkLst>
            <pc:docMk/>
            <pc:sldMk cId="888428220" sldId="568"/>
            <ac:spMk id="224" creationId="{00000000-0000-0000-0000-000000000000}"/>
          </ac:spMkLst>
        </pc:spChg>
        <pc:spChg chg="mod">
          <ac:chgData name="Zhihao Tang" userId="c6afea04-4771-4879-9e3a-ee1175e1ff43" providerId="ADAL" clId="{9334CA24-3962-43EF-A796-13CD35ED15B1}" dt="2021-07-12T19:18:47.263" v="7" actId="207"/>
          <ac:spMkLst>
            <pc:docMk/>
            <pc:sldMk cId="888428220" sldId="568"/>
            <ac:spMk id="225"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1"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2"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3"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255"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350" creationId="{00000000-0000-0000-0000-000000000000}"/>
          </ac:spMkLst>
        </pc:spChg>
        <pc:spChg chg="mod">
          <ac:chgData name="Zhihao Tang" userId="c6afea04-4771-4879-9e3a-ee1175e1ff43" providerId="ADAL" clId="{9334CA24-3962-43EF-A796-13CD35ED15B1}" dt="2021-07-19T19:21:36.811" v="3422" actId="207"/>
          <ac:spMkLst>
            <pc:docMk/>
            <pc:sldMk cId="888428220" sldId="568"/>
            <ac:spMk id="351" creationId="{00000000-0000-0000-0000-000000000000}"/>
          </ac:spMkLst>
        </pc:spChg>
      </pc:sldChg>
      <pc:sldChg chg="addSp delSp modSp add mod modClrScheme chgLayout modNotesTx">
        <pc:chgData name="Zhihao Tang" userId="c6afea04-4771-4879-9e3a-ee1175e1ff43" providerId="ADAL" clId="{9334CA24-3962-43EF-A796-13CD35ED15B1}" dt="2021-07-28T12:57:14.226" v="4127" actId="20577"/>
        <pc:sldMkLst>
          <pc:docMk/>
          <pc:sldMk cId="2401048776" sldId="570"/>
        </pc:sldMkLst>
        <pc:spChg chg="add mod">
          <ac:chgData name="Zhihao Tang" userId="c6afea04-4771-4879-9e3a-ee1175e1ff43" providerId="ADAL" clId="{9334CA24-3962-43EF-A796-13CD35ED15B1}" dt="2021-07-19T17:12:50.536" v="267" actId="1076"/>
          <ac:spMkLst>
            <pc:docMk/>
            <pc:sldMk cId="2401048776" sldId="570"/>
            <ac:spMk id="88" creationId="{A45931B6-7ED9-4619-B79B-9FF8160F6D72}"/>
          </ac:spMkLst>
        </pc:spChg>
        <pc:spChg chg="mod">
          <ac:chgData name="Zhihao Tang" userId="c6afea04-4771-4879-9e3a-ee1175e1ff43" providerId="ADAL" clId="{9334CA24-3962-43EF-A796-13CD35ED15B1}" dt="2021-07-22T14:32:17.445" v="3549" actId="207"/>
          <ac:spMkLst>
            <pc:docMk/>
            <pc:sldMk cId="2401048776" sldId="570"/>
            <ac:spMk id="89" creationId="{00000000-0000-0000-0000-000000000000}"/>
          </ac:spMkLst>
        </pc:spChg>
        <pc:spChg chg="add mod">
          <ac:chgData name="Zhihao Tang" userId="c6afea04-4771-4879-9e3a-ee1175e1ff43" providerId="ADAL" clId="{9334CA24-3962-43EF-A796-13CD35ED15B1}" dt="2021-07-19T17:14:20.250" v="347" actId="1076"/>
          <ac:spMkLst>
            <pc:docMk/>
            <pc:sldMk cId="2401048776" sldId="570"/>
            <ac:spMk id="90" creationId="{94EEE2F6-E52F-49AE-BFCF-6313DD2BFF4A}"/>
          </ac:spMkLst>
        </pc:spChg>
        <pc:spChg chg="add mod">
          <ac:chgData name="Zhihao Tang" userId="c6afea04-4771-4879-9e3a-ee1175e1ff43" providerId="ADAL" clId="{9334CA24-3962-43EF-A796-13CD35ED15B1}" dt="2021-07-19T17:14:16.233" v="346" actId="1076"/>
          <ac:spMkLst>
            <pc:docMk/>
            <pc:sldMk cId="2401048776" sldId="570"/>
            <ac:spMk id="91" creationId="{E5708330-C938-4F19-BA3C-54B421D87FFA}"/>
          </ac:spMkLst>
        </pc:spChg>
        <pc:spChg chg="add mod">
          <ac:chgData name="Zhihao Tang" userId="c6afea04-4771-4879-9e3a-ee1175e1ff43" providerId="ADAL" clId="{9334CA24-3962-43EF-A796-13CD35ED15B1}" dt="2021-07-19T17:14:11.826" v="345" actId="1076"/>
          <ac:spMkLst>
            <pc:docMk/>
            <pc:sldMk cId="2401048776" sldId="570"/>
            <ac:spMk id="92" creationId="{A20BC210-6FFC-4DC3-B15A-F2D48566A19B}"/>
          </ac:spMkLst>
        </pc:spChg>
        <pc:spChg chg="mod">
          <ac:chgData name="Zhihao Tang" userId="c6afea04-4771-4879-9e3a-ee1175e1ff43" providerId="ADAL" clId="{9334CA24-3962-43EF-A796-13CD35ED15B1}" dt="2021-07-19T17:11:54.603" v="165" actId="207"/>
          <ac:spMkLst>
            <pc:docMk/>
            <pc:sldMk cId="2401048776" sldId="570"/>
            <ac:spMk id="219" creationId="{00000000-0000-0000-0000-000000000000}"/>
          </ac:spMkLst>
        </pc:spChg>
        <pc:spChg chg="mod ord">
          <ac:chgData name="Zhihao Tang" userId="c6afea04-4771-4879-9e3a-ee1175e1ff43" providerId="ADAL" clId="{9334CA24-3962-43EF-A796-13CD35ED15B1}" dt="2021-07-19T17:12:32.770" v="264" actId="207"/>
          <ac:spMkLst>
            <pc:docMk/>
            <pc:sldMk cId="2401048776" sldId="570"/>
            <ac:spMk id="220"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21" creationId="{00000000-0000-0000-0000-000000000000}"/>
          </ac:spMkLst>
        </pc:spChg>
        <pc:spChg chg="mod">
          <ac:chgData name="Zhihao Tang" userId="c6afea04-4771-4879-9e3a-ee1175e1ff43" providerId="ADAL" clId="{9334CA24-3962-43EF-A796-13CD35ED15B1}" dt="2021-07-19T17:11:51.884" v="164" actId="207"/>
          <ac:spMkLst>
            <pc:docMk/>
            <pc:sldMk cId="2401048776" sldId="570"/>
            <ac:spMk id="222" creationId="{00000000-0000-0000-0000-000000000000}"/>
          </ac:spMkLst>
        </pc:spChg>
        <pc:spChg chg="mod">
          <ac:chgData name="Zhihao Tang" userId="c6afea04-4771-4879-9e3a-ee1175e1ff43" providerId="ADAL" clId="{9334CA24-3962-43EF-A796-13CD35ED15B1}" dt="2021-07-19T17:11:26.092" v="161" actId="207"/>
          <ac:spMkLst>
            <pc:docMk/>
            <pc:sldMk cId="2401048776" sldId="570"/>
            <ac:spMk id="223" creationId="{00000000-0000-0000-0000-000000000000}"/>
          </ac:spMkLst>
        </pc:spChg>
        <pc:spChg chg="mod">
          <ac:chgData name="Zhihao Tang" userId="c6afea04-4771-4879-9e3a-ee1175e1ff43" providerId="ADAL" clId="{9334CA24-3962-43EF-A796-13CD35ED15B1}" dt="2021-07-19T17:11:29.082" v="162" actId="207"/>
          <ac:spMkLst>
            <pc:docMk/>
            <pc:sldMk cId="2401048776" sldId="570"/>
            <ac:spMk id="224"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25" creationId="{00000000-0000-0000-0000-000000000000}"/>
          </ac:spMkLst>
        </pc:spChg>
        <pc:spChg chg="mod">
          <ac:chgData name="Zhihao Tang" userId="c6afea04-4771-4879-9e3a-ee1175e1ff43" providerId="ADAL" clId="{9334CA24-3962-43EF-A796-13CD35ED15B1}" dt="2021-07-19T17:11:33.940" v="163" actId="207"/>
          <ac:spMkLst>
            <pc:docMk/>
            <pc:sldMk cId="2401048776" sldId="570"/>
            <ac:spMk id="226" creationId="{00000000-0000-0000-0000-000000000000}"/>
          </ac:spMkLst>
        </pc:spChg>
        <pc:spChg chg="del">
          <ac:chgData name="Zhihao Tang" userId="c6afea04-4771-4879-9e3a-ee1175e1ff43" providerId="ADAL" clId="{9334CA24-3962-43EF-A796-13CD35ED15B1}" dt="2021-07-19T17:12:44.613" v="265" actId="478"/>
          <ac:spMkLst>
            <pc:docMk/>
            <pc:sldMk cId="2401048776" sldId="570"/>
            <ac:spMk id="227" creationId="{00000000-0000-0000-0000-000000000000}"/>
          </ac:spMkLst>
        </pc:spChg>
        <pc:spChg chg="add del mod">
          <ac:chgData name="Zhihao Tang" userId="c6afea04-4771-4879-9e3a-ee1175e1ff43" providerId="ADAL" clId="{9334CA24-3962-43EF-A796-13CD35ED15B1}" dt="2021-07-26T13:06:58.830" v="4047" actId="207"/>
          <ac:spMkLst>
            <pc:docMk/>
            <pc:sldMk cId="2401048776" sldId="570"/>
            <ac:spMk id="228" creationId="{00000000-0000-0000-0000-000000000000}"/>
          </ac:spMkLst>
        </pc:spChg>
        <pc:spChg chg="mod">
          <ac:chgData name="Zhihao Tang" userId="c6afea04-4771-4879-9e3a-ee1175e1ff43" providerId="ADAL" clId="{9334CA24-3962-43EF-A796-13CD35ED15B1}" dt="2021-07-19T17:13:54.178" v="340" actId="207"/>
          <ac:spMkLst>
            <pc:docMk/>
            <pc:sldMk cId="2401048776" sldId="570"/>
            <ac:spMk id="229" creationId="{00000000-0000-0000-0000-000000000000}"/>
          </ac:spMkLst>
        </pc:spChg>
        <pc:spChg chg="mod">
          <ac:chgData name="Zhihao Tang" userId="c6afea04-4771-4879-9e3a-ee1175e1ff43" providerId="ADAL" clId="{9334CA24-3962-43EF-A796-13CD35ED15B1}" dt="2021-07-19T17:13:48.666" v="339" actId="207"/>
          <ac:spMkLst>
            <pc:docMk/>
            <pc:sldMk cId="2401048776" sldId="570"/>
            <ac:spMk id="230" creationId="{00000000-0000-0000-0000-000000000000}"/>
          </ac:spMkLst>
        </pc:spChg>
        <pc:spChg chg="mod">
          <ac:chgData name="Zhihao Tang" userId="c6afea04-4771-4879-9e3a-ee1175e1ff43" providerId="ADAL" clId="{9334CA24-3962-43EF-A796-13CD35ED15B1}" dt="2021-07-19T17:14:00.066" v="341" actId="207"/>
          <ac:spMkLst>
            <pc:docMk/>
            <pc:sldMk cId="2401048776" sldId="570"/>
            <ac:spMk id="231"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3"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4" creationId="{00000000-0000-0000-0000-000000000000}"/>
          </ac:spMkLst>
        </pc:spChg>
        <pc:spChg chg="mod">
          <ac:chgData name="Zhihao Tang" userId="c6afea04-4771-4879-9e3a-ee1175e1ff43" providerId="ADAL" clId="{9334CA24-3962-43EF-A796-13CD35ED15B1}" dt="2021-07-19T17:13:35.626" v="337" actId="207"/>
          <ac:spMkLst>
            <pc:docMk/>
            <pc:sldMk cId="2401048776" sldId="570"/>
            <ac:spMk id="235" creationId="{00000000-0000-0000-0000-000000000000}"/>
          </ac:spMkLst>
        </pc:spChg>
        <pc:spChg chg="mod">
          <ac:chgData name="Zhihao Tang" userId="c6afea04-4771-4879-9e3a-ee1175e1ff43" providerId="ADAL" clId="{9334CA24-3962-43EF-A796-13CD35ED15B1}" dt="2021-07-19T17:13:32.571" v="336" actId="207"/>
          <ac:spMkLst>
            <pc:docMk/>
            <pc:sldMk cId="2401048776" sldId="570"/>
            <ac:spMk id="236" creationId="{00000000-0000-0000-0000-000000000000}"/>
          </ac:spMkLst>
        </pc:spChg>
        <pc:spChg chg="mod">
          <ac:chgData name="Zhihao Tang" userId="c6afea04-4771-4879-9e3a-ee1175e1ff43" providerId="ADAL" clId="{9334CA24-3962-43EF-A796-13CD35ED15B1}" dt="2021-07-26T13:07:23.723" v="4049" actId="207"/>
          <ac:spMkLst>
            <pc:docMk/>
            <pc:sldMk cId="2401048776" sldId="570"/>
            <ac:spMk id="237"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39" creationId="{00000000-0000-0000-0000-000000000000}"/>
          </ac:spMkLst>
        </pc:spChg>
        <pc:spChg chg="mod">
          <ac:chgData name="Zhihao Tang" userId="c6afea04-4771-4879-9e3a-ee1175e1ff43" providerId="ADAL" clId="{9334CA24-3962-43EF-A796-13CD35ED15B1}" dt="2021-07-19T17:12:56.634" v="269" actId="207"/>
          <ac:spMkLst>
            <pc:docMk/>
            <pc:sldMk cId="2401048776" sldId="570"/>
            <ac:spMk id="240" creationId="{00000000-0000-0000-0000-000000000000}"/>
          </ac:spMkLst>
        </pc:spChg>
        <pc:spChg chg="mod">
          <ac:chgData name="Zhihao Tang" userId="c6afea04-4771-4879-9e3a-ee1175e1ff43" providerId="ADAL" clId="{9334CA24-3962-43EF-A796-13CD35ED15B1}" dt="2021-07-19T17:12:54.739" v="268" actId="207"/>
          <ac:spMkLst>
            <pc:docMk/>
            <pc:sldMk cId="2401048776" sldId="570"/>
            <ac:spMk id="241" creationId="{00000000-0000-0000-0000-000000000000}"/>
          </ac:spMkLst>
        </pc:spChg>
        <pc:spChg chg="mod">
          <ac:chgData name="Zhihao Tang" userId="c6afea04-4771-4879-9e3a-ee1175e1ff43" providerId="ADAL" clId="{9334CA24-3962-43EF-A796-13CD35ED15B1}" dt="2021-07-26T13:07:06.613" v="4048" actId="207"/>
          <ac:spMkLst>
            <pc:docMk/>
            <pc:sldMk cId="2401048776" sldId="570"/>
            <ac:spMk id="242" creationId="{00000000-0000-0000-0000-000000000000}"/>
          </ac:spMkLst>
        </pc:spChg>
        <pc:spChg chg="mod">
          <ac:chgData name="Zhihao Tang" userId="c6afea04-4771-4879-9e3a-ee1175e1ff43" providerId="ADAL" clId="{9334CA24-3962-43EF-A796-13CD35ED15B1}" dt="2021-07-19T17:13:15.754" v="332" actId="1076"/>
          <ac:spMkLst>
            <pc:docMk/>
            <pc:sldMk cId="2401048776" sldId="570"/>
            <ac:spMk id="243" creationId="{00000000-0000-0000-0000-000000000000}"/>
          </ac:spMkLst>
        </pc:spChg>
        <pc:spChg chg="mod">
          <ac:chgData name="Zhihao Tang" userId="c6afea04-4771-4879-9e3a-ee1175e1ff43" providerId="ADAL" clId="{9334CA24-3962-43EF-A796-13CD35ED15B1}" dt="2021-07-19T19:22:13.339" v="3424" actId="207"/>
          <ac:spMkLst>
            <pc:docMk/>
            <pc:sldMk cId="2401048776" sldId="570"/>
            <ac:spMk id="244" creationId="{00000000-0000-0000-0000-000000000000}"/>
          </ac:spMkLst>
        </pc:spChg>
        <pc:spChg chg="mod">
          <ac:chgData name="Zhihao Tang" userId="c6afea04-4771-4879-9e3a-ee1175e1ff43" providerId="ADAL" clId="{9334CA24-3962-43EF-A796-13CD35ED15B1}" dt="2021-07-19T17:13:29.294" v="334" actId="207"/>
          <ac:spMkLst>
            <pc:docMk/>
            <pc:sldMk cId="2401048776" sldId="570"/>
            <ac:spMk id="245" creationId="{00000000-0000-0000-0000-000000000000}"/>
          </ac:spMkLst>
        </pc:spChg>
        <pc:spChg chg="mod">
          <ac:chgData name="Zhihao Tang" userId="c6afea04-4771-4879-9e3a-ee1175e1ff43" providerId="ADAL" clId="{9334CA24-3962-43EF-A796-13CD35ED15B1}" dt="2021-07-19T17:13:26.471" v="333" actId="207"/>
          <ac:spMkLst>
            <pc:docMk/>
            <pc:sldMk cId="2401048776" sldId="570"/>
            <ac:spMk id="247" creationId="{00000000-0000-0000-0000-000000000000}"/>
          </ac:spMkLst>
        </pc:spChg>
      </pc:sldChg>
      <pc:sldChg chg="modSp add mod setBg modNotesTx">
        <pc:chgData name="Zhihao Tang" userId="c6afea04-4771-4879-9e3a-ee1175e1ff43" providerId="ADAL" clId="{9334CA24-3962-43EF-A796-13CD35ED15B1}" dt="2021-07-29T14:41:49.485" v="4241" actId="20577"/>
        <pc:sldMkLst>
          <pc:docMk/>
          <pc:sldMk cId="3024268048" sldId="580"/>
        </pc:sldMkLst>
        <pc:spChg chg="mod">
          <ac:chgData name="Zhihao Tang" userId="c6afea04-4771-4879-9e3a-ee1175e1ff43" providerId="ADAL" clId="{9334CA24-3962-43EF-A796-13CD35ED15B1}" dt="2021-07-19T18:58:20.551" v="2788" actId="207"/>
          <ac:spMkLst>
            <pc:docMk/>
            <pc:sldMk cId="3024268048" sldId="580"/>
            <ac:spMk id="24"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25"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26" creationId="{00000000-0000-0000-0000-000000000000}"/>
          </ac:spMkLst>
        </pc:spChg>
        <pc:spChg chg="mod">
          <ac:chgData name="Zhihao Tang" userId="c6afea04-4771-4879-9e3a-ee1175e1ff43" providerId="ADAL" clId="{9334CA24-3962-43EF-A796-13CD35ED15B1}" dt="2021-07-19T18:59:41.499" v="2801" actId="207"/>
          <ac:spMkLst>
            <pc:docMk/>
            <pc:sldMk cId="3024268048" sldId="580"/>
            <ac:spMk id="27" creationId="{00000000-0000-0000-0000-000000000000}"/>
          </ac:spMkLst>
        </pc:spChg>
        <pc:spChg chg="mod">
          <ac:chgData name="Zhihao Tang" userId="c6afea04-4771-4879-9e3a-ee1175e1ff43" providerId="ADAL" clId="{9334CA24-3962-43EF-A796-13CD35ED15B1}" dt="2021-07-19T18:59:45.616" v="2802" actId="207"/>
          <ac:spMkLst>
            <pc:docMk/>
            <pc:sldMk cId="3024268048" sldId="580"/>
            <ac:spMk id="28" creationId="{00000000-0000-0000-0000-000000000000}"/>
          </ac:spMkLst>
        </pc:spChg>
        <pc:spChg chg="mod">
          <ac:chgData name="Zhihao Tang" userId="c6afea04-4771-4879-9e3a-ee1175e1ff43" providerId="ADAL" clId="{9334CA24-3962-43EF-A796-13CD35ED15B1}" dt="2021-07-29T14:41:49.485" v="4241" actId="20577"/>
          <ac:spMkLst>
            <pc:docMk/>
            <pc:sldMk cId="3024268048" sldId="580"/>
            <ac:spMk id="65" creationId="{00000000-0000-0000-0000-000000000000}"/>
          </ac:spMkLst>
        </pc:spChg>
        <pc:spChg chg="mod">
          <ac:chgData name="Zhihao Tang" userId="c6afea04-4771-4879-9e3a-ee1175e1ff43" providerId="ADAL" clId="{9334CA24-3962-43EF-A796-13CD35ED15B1}" dt="2021-07-22T14:31:57.751" v="3547" actId="207"/>
          <ac:spMkLst>
            <pc:docMk/>
            <pc:sldMk cId="3024268048" sldId="580"/>
            <ac:spMk id="66" creationId="{AEA51122-3ABF-4B4A-8545-1D4233213647}"/>
          </ac:spMkLst>
        </pc:spChg>
        <pc:spChg chg="mod">
          <ac:chgData name="Zhihao Tang" userId="c6afea04-4771-4879-9e3a-ee1175e1ff43" providerId="ADAL" clId="{9334CA24-3962-43EF-A796-13CD35ED15B1}" dt="2021-07-19T18:59:35.255" v="2799" actId="207"/>
          <ac:spMkLst>
            <pc:docMk/>
            <pc:sldMk cId="3024268048" sldId="580"/>
            <ac:spMk id="67" creationId="{00000000-0000-0000-0000-000000000000}"/>
          </ac:spMkLst>
        </pc:spChg>
        <pc:spChg chg="mod">
          <ac:chgData name="Zhihao Tang" userId="c6afea04-4771-4879-9e3a-ee1175e1ff43" providerId="ADAL" clId="{9334CA24-3962-43EF-A796-13CD35ED15B1}" dt="2021-07-19T18:58:58.254" v="2794" actId="692"/>
          <ac:spMkLst>
            <pc:docMk/>
            <pc:sldMk cId="3024268048" sldId="580"/>
            <ac:spMk id="68" creationId="{00000000-0000-0000-0000-000000000000}"/>
          </ac:spMkLst>
        </pc:spChg>
        <pc:spChg chg="mod">
          <ac:chgData name="Zhihao Tang" userId="c6afea04-4771-4879-9e3a-ee1175e1ff43" providerId="ADAL" clId="{9334CA24-3962-43EF-A796-13CD35ED15B1}" dt="2021-07-19T18:58:58.254" v="2794" actId="692"/>
          <ac:spMkLst>
            <pc:docMk/>
            <pc:sldMk cId="3024268048" sldId="580"/>
            <ac:spMk id="69" creationId="{00000000-0000-0000-0000-000000000000}"/>
          </ac:spMkLst>
        </pc:spChg>
        <pc:spChg chg="mod">
          <ac:chgData name="Zhihao Tang" userId="c6afea04-4771-4879-9e3a-ee1175e1ff43" providerId="ADAL" clId="{9334CA24-3962-43EF-A796-13CD35ED15B1}" dt="2021-07-19T18:58:50.484" v="2793" actId="207"/>
          <ac:spMkLst>
            <pc:docMk/>
            <pc:sldMk cId="3024268048" sldId="580"/>
            <ac:spMk id="70" creationId="{00000000-0000-0000-0000-000000000000}"/>
          </ac:spMkLst>
        </pc:spChg>
        <pc:spChg chg="mod">
          <ac:chgData name="Zhihao Tang" userId="c6afea04-4771-4879-9e3a-ee1175e1ff43" providerId="ADAL" clId="{9334CA24-3962-43EF-A796-13CD35ED15B1}" dt="2021-07-19T18:58:45.144" v="2792" actId="207"/>
          <ac:spMkLst>
            <pc:docMk/>
            <pc:sldMk cId="3024268048" sldId="580"/>
            <ac:spMk id="71" creationId="{00000000-0000-0000-0000-000000000000}"/>
          </ac:spMkLst>
        </pc:spChg>
        <pc:spChg chg="mod">
          <ac:chgData name="Zhihao Tang" userId="c6afea04-4771-4879-9e3a-ee1175e1ff43" providerId="ADAL" clId="{9334CA24-3962-43EF-A796-13CD35ED15B1}" dt="2021-07-19T18:58:20.551" v="2788" actId="207"/>
          <ac:spMkLst>
            <pc:docMk/>
            <pc:sldMk cId="3024268048" sldId="580"/>
            <ac:spMk id="74" creationId="{00000000-0000-0000-0000-000000000000}"/>
          </ac:spMkLst>
        </pc:spChg>
        <pc:spChg chg="mod">
          <ac:chgData name="Zhihao Tang" userId="c6afea04-4771-4879-9e3a-ee1175e1ff43" providerId="ADAL" clId="{9334CA24-3962-43EF-A796-13CD35ED15B1}" dt="2021-07-19T18:59:17.992" v="2795" actId="207"/>
          <ac:spMkLst>
            <pc:docMk/>
            <pc:sldMk cId="3024268048" sldId="580"/>
            <ac:spMk id="80" creationId="{00000000-0000-0000-0000-000000000000}"/>
          </ac:spMkLst>
        </pc:spChg>
        <pc:spChg chg="mod">
          <ac:chgData name="Zhihao Tang" userId="c6afea04-4771-4879-9e3a-ee1175e1ff43" providerId="ADAL" clId="{9334CA24-3962-43EF-A796-13CD35ED15B1}" dt="2021-07-19T18:59:27.647" v="2797" actId="207"/>
          <ac:spMkLst>
            <pc:docMk/>
            <pc:sldMk cId="3024268048" sldId="580"/>
            <ac:spMk id="81" creationId="{00000000-0000-0000-0000-000000000000}"/>
          </ac:spMkLst>
        </pc:spChg>
        <pc:spChg chg="mod">
          <ac:chgData name="Zhihao Tang" userId="c6afea04-4771-4879-9e3a-ee1175e1ff43" providerId="ADAL" clId="{9334CA24-3962-43EF-A796-13CD35ED15B1}" dt="2021-07-19T18:59:38.126" v="2800" actId="207"/>
          <ac:spMkLst>
            <pc:docMk/>
            <pc:sldMk cId="3024268048" sldId="580"/>
            <ac:spMk id="82" creationId="{00000000-0000-0000-0000-000000000000}"/>
          </ac:spMkLst>
        </pc:spChg>
        <pc:spChg chg="mod">
          <ac:chgData name="Zhihao Tang" userId="c6afea04-4771-4879-9e3a-ee1175e1ff43" providerId="ADAL" clId="{9334CA24-3962-43EF-A796-13CD35ED15B1}" dt="2021-07-19T18:59:23.081" v="2796" actId="207"/>
          <ac:spMkLst>
            <pc:docMk/>
            <pc:sldMk cId="3024268048" sldId="580"/>
            <ac:spMk id="83" creationId="{00000000-0000-0000-0000-000000000000}"/>
          </ac:spMkLst>
        </pc:spChg>
        <pc:spChg chg="mod">
          <ac:chgData name="Zhihao Tang" userId="c6afea04-4771-4879-9e3a-ee1175e1ff43" providerId="ADAL" clId="{9334CA24-3962-43EF-A796-13CD35ED15B1}" dt="2021-07-19T18:59:30.511" v="2798" actId="207"/>
          <ac:spMkLst>
            <pc:docMk/>
            <pc:sldMk cId="3024268048" sldId="580"/>
            <ac:spMk id="84" creationId="{00000000-0000-0000-0000-000000000000}"/>
          </ac:spMkLst>
        </pc:spChg>
      </pc:sldChg>
      <pc:sldChg chg="delSp modSp add mod setBg">
        <pc:chgData name="Zhihao Tang" userId="c6afea04-4771-4879-9e3a-ee1175e1ff43" providerId="ADAL" clId="{9334CA24-3962-43EF-A796-13CD35ED15B1}" dt="2021-07-29T14:41:54.386" v="4243" actId="20577"/>
        <pc:sldMkLst>
          <pc:docMk/>
          <pc:sldMk cId="1465508120" sldId="581"/>
        </pc:sldMkLst>
        <pc:spChg chg="mod">
          <ac:chgData name="Zhihao Tang" userId="c6afea04-4771-4879-9e3a-ee1175e1ff43" providerId="ADAL" clId="{9334CA24-3962-43EF-A796-13CD35ED15B1}" dt="2021-07-19T18:57:24.994" v="2781" actId="207"/>
          <ac:spMkLst>
            <pc:docMk/>
            <pc:sldMk cId="1465508120" sldId="581"/>
            <ac:spMk id="3" creationId="{DD3661A3-DB51-9147-94EA-50A6FB4C3761}"/>
          </ac:spMkLst>
        </pc:spChg>
        <pc:spChg chg="mod">
          <ac:chgData name="Zhihao Tang" userId="c6afea04-4771-4879-9e3a-ee1175e1ff43" providerId="ADAL" clId="{9334CA24-3962-43EF-A796-13CD35ED15B1}" dt="2021-07-19T18:56:19.838" v="2774" actId="2085"/>
          <ac:spMkLst>
            <pc:docMk/>
            <pc:sldMk cId="1465508120" sldId="581"/>
            <ac:spMk id="161" creationId="{12FB25ED-7D94-7D4E-9051-851D50B0CF68}"/>
          </ac:spMkLst>
        </pc:spChg>
        <pc:spChg chg="mod">
          <ac:chgData name="Zhihao Tang" userId="c6afea04-4771-4879-9e3a-ee1175e1ff43" providerId="ADAL" clId="{9334CA24-3962-43EF-A796-13CD35ED15B1}" dt="2021-07-19T18:56:19.838" v="2774" actId="2085"/>
          <ac:spMkLst>
            <pc:docMk/>
            <pc:sldMk cId="1465508120" sldId="581"/>
            <ac:spMk id="162" creationId="{5F4AC49E-A6A6-7B46-A9DD-149DAE3E3110}"/>
          </ac:spMkLst>
        </pc:spChg>
        <pc:spChg chg="mod">
          <ac:chgData name="Zhihao Tang" userId="c6afea04-4771-4879-9e3a-ee1175e1ff43" providerId="ADAL" clId="{9334CA24-3962-43EF-A796-13CD35ED15B1}" dt="2021-07-19T18:56:19.838" v="2774" actId="2085"/>
          <ac:spMkLst>
            <pc:docMk/>
            <pc:sldMk cId="1465508120" sldId="581"/>
            <ac:spMk id="163" creationId="{5EAFB504-247A-864B-A9FE-D58BE7B2125C}"/>
          </ac:spMkLst>
        </pc:spChg>
        <pc:spChg chg="mod">
          <ac:chgData name="Zhihao Tang" userId="c6afea04-4771-4879-9e3a-ee1175e1ff43" providerId="ADAL" clId="{9334CA24-3962-43EF-A796-13CD35ED15B1}" dt="2021-07-19T18:56:19.838" v="2774" actId="2085"/>
          <ac:spMkLst>
            <pc:docMk/>
            <pc:sldMk cId="1465508120" sldId="581"/>
            <ac:spMk id="164" creationId="{AAD1EF48-8BA2-2348-A3DF-8D32437F2E9A}"/>
          </ac:spMkLst>
        </pc:spChg>
        <pc:spChg chg="mod">
          <ac:chgData name="Zhihao Tang" userId="c6afea04-4771-4879-9e3a-ee1175e1ff43" providerId="ADAL" clId="{9334CA24-3962-43EF-A796-13CD35ED15B1}" dt="2021-07-19T18:56:19.838" v="2774" actId="2085"/>
          <ac:spMkLst>
            <pc:docMk/>
            <pc:sldMk cId="1465508120" sldId="581"/>
            <ac:spMk id="166" creationId="{6A47F623-DF19-4744-85D2-A61E708F12BD}"/>
          </ac:spMkLst>
        </pc:spChg>
        <pc:spChg chg="mod">
          <ac:chgData name="Zhihao Tang" userId="c6afea04-4771-4879-9e3a-ee1175e1ff43" providerId="ADAL" clId="{9334CA24-3962-43EF-A796-13CD35ED15B1}" dt="2021-07-19T18:55:49.838" v="2769" actId="692"/>
          <ac:spMkLst>
            <pc:docMk/>
            <pc:sldMk cId="1465508120" sldId="581"/>
            <ac:spMk id="168" creationId="{084CE6C2-3066-C341-8F19-A9CC78E0C230}"/>
          </ac:spMkLst>
        </pc:spChg>
        <pc:spChg chg="mod">
          <ac:chgData name="Zhihao Tang" userId="c6afea04-4771-4879-9e3a-ee1175e1ff43" providerId="ADAL" clId="{9334CA24-3962-43EF-A796-13CD35ED15B1}" dt="2021-07-19T18:55:49.838" v="2769" actId="692"/>
          <ac:spMkLst>
            <pc:docMk/>
            <pc:sldMk cId="1465508120" sldId="581"/>
            <ac:spMk id="169" creationId="{9D78896F-6BD6-3C49-BFE5-E6BE7FCDEBFB}"/>
          </ac:spMkLst>
        </pc:spChg>
        <pc:spChg chg="mod">
          <ac:chgData name="Zhihao Tang" userId="c6afea04-4771-4879-9e3a-ee1175e1ff43" providerId="ADAL" clId="{9334CA24-3962-43EF-A796-13CD35ED15B1}" dt="2021-07-19T18:55:49.838" v="2769" actId="692"/>
          <ac:spMkLst>
            <pc:docMk/>
            <pc:sldMk cId="1465508120" sldId="581"/>
            <ac:spMk id="170" creationId="{DC7AE8CE-71DD-FD45-90F5-BF0E28FFC7EB}"/>
          </ac:spMkLst>
        </pc:spChg>
        <pc:spChg chg="mod">
          <ac:chgData name="Zhihao Tang" userId="c6afea04-4771-4879-9e3a-ee1175e1ff43" providerId="ADAL" clId="{9334CA24-3962-43EF-A796-13CD35ED15B1}" dt="2021-07-19T18:55:49.838" v="2769" actId="692"/>
          <ac:spMkLst>
            <pc:docMk/>
            <pc:sldMk cId="1465508120" sldId="581"/>
            <ac:spMk id="171" creationId="{A2084BE7-95F2-8D4B-9B2D-06CFA021A9ED}"/>
          </ac:spMkLst>
        </pc:spChg>
        <pc:spChg chg="mod">
          <ac:chgData name="Zhihao Tang" userId="c6afea04-4771-4879-9e3a-ee1175e1ff43" providerId="ADAL" clId="{9334CA24-3962-43EF-A796-13CD35ED15B1}" dt="2021-07-19T18:55:49.838" v="2769" actId="692"/>
          <ac:spMkLst>
            <pc:docMk/>
            <pc:sldMk cId="1465508120" sldId="581"/>
            <ac:spMk id="172" creationId="{812E65CB-E635-4F44-8F1B-E821850F8A4C}"/>
          </ac:spMkLst>
        </pc:spChg>
        <pc:spChg chg="mod">
          <ac:chgData name="Zhihao Tang" userId="c6afea04-4771-4879-9e3a-ee1175e1ff43" providerId="ADAL" clId="{9334CA24-3962-43EF-A796-13CD35ED15B1}" dt="2021-07-19T18:55:49.838" v="2769" actId="692"/>
          <ac:spMkLst>
            <pc:docMk/>
            <pc:sldMk cId="1465508120" sldId="581"/>
            <ac:spMk id="173" creationId="{68058C04-C517-7C40-9487-0B6AA006C021}"/>
          </ac:spMkLst>
        </pc:spChg>
        <pc:spChg chg="mod">
          <ac:chgData name="Zhihao Tang" userId="c6afea04-4771-4879-9e3a-ee1175e1ff43" providerId="ADAL" clId="{9334CA24-3962-43EF-A796-13CD35ED15B1}" dt="2021-07-19T18:55:49.838" v="2769" actId="692"/>
          <ac:spMkLst>
            <pc:docMk/>
            <pc:sldMk cId="1465508120" sldId="581"/>
            <ac:spMk id="174" creationId="{87692966-A8FF-5E40-A840-FC59A8832EA4}"/>
          </ac:spMkLst>
        </pc:spChg>
        <pc:spChg chg="mod">
          <ac:chgData name="Zhihao Tang" userId="c6afea04-4771-4879-9e3a-ee1175e1ff43" providerId="ADAL" clId="{9334CA24-3962-43EF-A796-13CD35ED15B1}" dt="2021-07-19T18:55:49.838" v="2769" actId="692"/>
          <ac:spMkLst>
            <pc:docMk/>
            <pc:sldMk cId="1465508120" sldId="581"/>
            <ac:spMk id="175" creationId="{A41F0ED6-A099-5346-81AF-73D4F2F1543D}"/>
          </ac:spMkLst>
        </pc:spChg>
        <pc:spChg chg="mod">
          <ac:chgData name="Zhihao Tang" userId="c6afea04-4771-4879-9e3a-ee1175e1ff43" providerId="ADAL" clId="{9334CA24-3962-43EF-A796-13CD35ED15B1}" dt="2021-07-19T18:55:49.838" v="2769" actId="692"/>
          <ac:spMkLst>
            <pc:docMk/>
            <pc:sldMk cId="1465508120" sldId="581"/>
            <ac:spMk id="176" creationId="{0D6AD580-4111-C941-927A-0E8CD9B71132}"/>
          </ac:spMkLst>
        </pc:spChg>
        <pc:spChg chg="mod">
          <ac:chgData name="Zhihao Tang" userId="c6afea04-4771-4879-9e3a-ee1175e1ff43" providerId="ADAL" clId="{9334CA24-3962-43EF-A796-13CD35ED15B1}" dt="2021-07-19T18:55:49.838" v="2769" actId="692"/>
          <ac:spMkLst>
            <pc:docMk/>
            <pc:sldMk cId="1465508120" sldId="581"/>
            <ac:spMk id="177" creationId="{C6D615A0-3D16-FC44-8279-E5194B2C0124}"/>
          </ac:spMkLst>
        </pc:spChg>
        <pc:spChg chg="mod">
          <ac:chgData name="Zhihao Tang" userId="c6afea04-4771-4879-9e3a-ee1175e1ff43" providerId="ADAL" clId="{9334CA24-3962-43EF-A796-13CD35ED15B1}" dt="2021-07-19T18:55:49.838" v="2769" actId="692"/>
          <ac:spMkLst>
            <pc:docMk/>
            <pc:sldMk cId="1465508120" sldId="581"/>
            <ac:spMk id="178" creationId="{B13715ED-4C9C-C744-B9AA-78696FB463A4}"/>
          </ac:spMkLst>
        </pc:spChg>
        <pc:spChg chg="mod">
          <ac:chgData name="Zhihao Tang" userId="c6afea04-4771-4879-9e3a-ee1175e1ff43" providerId="ADAL" clId="{9334CA24-3962-43EF-A796-13CD35ED15B1}" dt="2021-07-19T18:55:49.838" v="2769" actId="692"/>
          <ac:spMkLst>
            <pc:docMk/>
            <pc:sldMk cId="1465508120" sldId="581"/>
            <ac:spMk id="179" creationId="{67DA9D32-D329-4D4C-8921-2FBB51EE7934}"/>
          </ac:spMkLst>
        </pc:spChg>
        <pc:spChg chg="mod">
          <ac:chgData name="Zhihao Tang" userId="c6afea04-4771-4879-9e3a-ee1175e1ff43" providerId="ADAL" clId="{9334CA24-3962-43EF-A796-13CD35ED15B1}" dt="2021-07-19T18:55:49.838" v="2769" actId="692"/>
          <ac:spMkLst>
            <pc:docMk/>
            <pc:sldMk cId="1465508120" sldId="581"/>
            <ac:spMk id="180" creationId="{BA60EB85-F207-6849-A0DB-043F45F5D4FC}"/>
          </ac:spMkLst>
        </pc:spChg>
        <pc:spChg chg="mod">
          <ac:chgData name="Zhihao Tang" userId="c6afea04-4771-4879-9e3a-ee1175e1ff43" providerId="ADAL" clId="{9334CA24-3962-43EF-A796-13CD35ED15B1}" dt="2021-07-19T18:55:49.838" v="2769" actId="692"/>
          <ac:spMkLst>
            <pc:docMk/>
            <pc:sldMk cId="1465508120" sldId="581"/>
            <ac:spMk id="181" creationId="{C4B476A0-6A84-B04A-9D9D-1243028FC52C}"/>
          </ac:spMkLst>
        </pc:spChg>
        <pc:spChg chg="mod">
          <ac:chgData name="Zhihao Tang" userId="c6afea04-4771-4879-9e3a-ee1175e1ff43" providerId="ADAL" clId="{9334CA24-3962-43EF-A796-13CD35ED15B1}" dt="2021-07-19T18:55:49.838" v="2769" actId="692"/>
          <ac:spMkLst>
            <pc:docMk/>
            <pc:sldMk cId="1465508120" sldId="581"/>
            <ac:spMk id="182" creationId="{3CEDFCE7-E8DF-CE43-B24B-41E20F3F4582}"/>
          </ac:spMkLst>
        </pc:spChg>
        <pc:spChg chg="mod">
          <ac:chgData name="Zhihao Tang" userId="c6afea04-4771-4879-9e3a-ee1175e1ff43" providerId="ADAL" clId="{9334CA24-3962-43EF-A796-13CD35ED15B1}" dt="2021-07-19T18:55:49.838" v="2769" actId="692"/>
          <ac:spMkLst>
            <pc:docMk/>
            <pc:sldMk cId="1465508120" sldId="581"/>
            <ac:spMk id="183" creationId="{6C423F59-0275-DB4D-96CB-941A6A357353}"/>
          </ac:spMkLst>
        </pc:spChg>
        <pc:spChg chg="mod">
          <ac:chgData name="Zhihao Tang" userId="c6afea04-4771-4879-9e3a-ee1175e1ff43" providerId="ADAL" clId="{9334CA24-3962-43EF-A796-13CD35ED15B1}" dt="2021-07-19T18:55:49.838" v="2769" actId="692"/>
          <ac:spMkLst>
            <pc:docMk/>
            <pc:sldMk cId="1465508120" sldId="581"/>
            <ac:spMk id="184" creationId="{728B9523-4FC4-E74F-BDAE-DB91FACEB03A}"/>
          </ac:spMkLst>
        </pc:spChg>
        <pc:spChg chg="mod">
          <ac:chgData name="Zhihao Tang" userId="c6afea04-4771-4879-9e3a-ee1175e1ff43" providerId="ADAL" clId="{9334CA24-3962-43EF-A796-13CD35ED15B1}" dt="2021-07-19T18:55:49.838" v="2769" actId="692"/>
          <ac:spMkLst>
            <pc:docMk/>
            <pc:sldMk cId="1465508120" sldId="581"/>
            <ac:spMk id="185" creationId="{0FB2681C-A2D6-894C-BE1E-DB1C75FD3DD9}"/>
          </ac:spMkLst>
        </pc:spChg>
        <pc:spChg chg="mod">
          <ac:chgData name="Zhihao Tang" userId="c6afea04-4771-4879-9e3a-ee1175e1ff43" providerId="ADAL" clId="{9334CA24-3962-43EF-A796-13CD35ED15B1}" dt="2021-07-19T18:55:49.838" v="2769" actId="692"/>
          <ac:spMkLst>
            <pc:docMk/>
            <pc:sldMk cId="1465508120" sldId="581"/>
            <ac:spMk id="186" creationId="{552BE82F-20E0-B943-BE2D-37EA0B212BEA}"/>
          </ac:spMkLst>
        </pc:spChg>
        <pc:spChg chg="mod">
          <ac:chgData name="Zhihao Tang" userId="c6afea04-4771-4879-9e3a-ee1175e1ff43" providerId="ADAL" clId="{9334CA24-3962-43EF-A796-13CD35ED15B1}" dt="2021-07-19T18:55:49.838" v="2769" actId="692"/>
          <ac:spMkLst>
            <pc:docMk/>
            <pc:sldMk cId="1465508120" sldId="581"/>
            <ac:spMk id="187" creationId="{D9234A7A-8583-634A-9F45-949EEA851579}"/>
          </ac:spMkLst>
        </pc:spChg>
        <pc:spChg chg="mod">
          <ac:chgData name="Zhihao Tang" userId="c6afea04-4771-4879-9e3a-ee1175e1ff43" providerId="ADAL" clId="{9334CA24-3962-43EF-A796-13CD35ED15B1}" dt="2021-07-19T18:55:49.838" v="2769" actId="692"/>
          <ac:spMkLst>
            <pc:docMk/>
            <pc:sldMk cId="1465508120" sldId="581"/>
            <ac:spMk id="188" creationId="{AE1B3543-0ABE-AF40-B060-15C828884B2E}"/>
          </ac:spMkLst>
        </pc:spChg>
        <pc:spChg chg="mod">
          <ac:chgData name="Zhihao Tang" userId="c6afea04-4771-4879-9e3a-ee1175e1ff43" providerId="ADAL" clId="{9334CA24-3962-43EF-A796-13CD35ED15B1}" dt="2021-07-19T18:55:49.838" v="2769" actId="692"/>
          <ac:spMkLst>
            <pc:docMk/>
            <pc:sldMk cId="1465508120" sldId="581"/>
            <ac:spMk id="189" creationId="{5A06FD24-8415-D142-A56A-2D0D496BBD13}"/>
          </ac:spMkLst>
        </pc:spChg>
        <pc:spChg chg="mod">
          <ac:chgData name="Zhihao Tang" userId="c6afea04-4771-4879-9e3a-ee1175e1ff43" providerId="ADAL" clId="{9334CA24-3962-43EF-A796-13CD35ED15B1}" dt="2021-07-19T18:55:49.838" v="2769" actId="692"/>
          <ac:spMkLst>
            <pc:docMk/>
            <pc:sldMk cId="1465508120" sldId="581"/>
            <ac:spMk id="190" creationId="{C1457239-3675-4649-92A4-70BB7D2197CE}"/>
          </ac:spMkLst>
        </pc:spChg>
        <pc:spChg chg="mod">
          <ac:chgData name="Zhihao Tang" userId="c6afea04-4771-4879-9e3a-ee1175e1ff43" providerId="ADAL" clId="{9334CA24-3962-43EF-A796-13CD35ED15B1}" dt="2021-07-19T18:55:49.838" v="2769" actId="692"/>
          <ac:spMkLst>
            <pc:docMk/>
            <pc:sldMk cId="1465508120" sldId="581"/>
            <ac:spMk id="191" creationId="{5B1F2184-5162-DF4C-B419-6F41F6EBF203}"/>
          </ac:spMkLst>
        </pc:spChg>
        <pc:spChg chg="mod">
          <ac:chgData name="Zhihao Tang" userId="c6afea04-4771-4879-9e3a-ee1175e1ff43" providerId="ADAL" clId="{9334CA24-3962-43EF-A796-13CD35ED15B1}" dt="2021-07-19T18:55:49.838" v="2769" actId="692"/>
          <ac:spMkLst>
            <pc:docMk/>
            <pc:sldMk cId="1465508120" sldId="581"/>
            <ac:spMk id="192" creationId="{E6050B3B-0745-594C-BAF9-997EC942AF85}"/>
          </ac:spMkLst>
        </pc:spChg>
        <pc:spChg chg="mod">
          <ac:chgData name="Zhihao Tang" userId="c6afea04-4771-4879-9e3a-ee1175e1ff43" providerId="ADAL" clId="{9334CA24-3962-43EF-A796-13CD35ED15B1}" dt="2021-07-19T18:55:49.838" v="2769" actId="692"/>
          <ac:spMkLst>
            <pc:docMk/>
            <pc:sldMk cId="1465508120" sldId="581"/>
            <ac:spMk id="193" creationId="{F71D2207-C6E3-8140-8A24-7F5830D6614B}"/>
          </ac:spMkLst>
        </pc:spChg>
        <pc:spChg chg="mod">
          <ac:chgData name="Zhihao Tang" userId="c6afea04-4771-4879-9e3a-ee1175e1ff43" providerId="ADAL" clId="{9334CA24-3962-43EF-A796-13CD35ED15B1}" dt="2021-07-19T18:55:49.838" v="2769" actId="692"/>
          <ac:spMkLst>
            <pc:docMk/>
            <pc:sldMk cId="1465508120" sldId="581"/>
            <ac:spMk id="194" creationId="{11394BF6-0F97-3143-8C6F-57998D1EDDA2}"/>
          </ac:spMkLst>
        </pc:spChg>
        <pc:spChg chg="mod">
          <ac:chgData name="Zhihao Tang" userId="c6afea04-4771-4879-9e3a-ee1175e1ff43" providerId="ADAL" clId="{9334CA24-3962-43EF-A796-13CD35ED15B1}" dt="2021-07-19T18:55:49.838" v="2769" actId="692"/>
          <ac:spMkLst>
            <pc:docMk/>
            <pc:sldMk cId="1465508120" sldId="581"/>
            <ac:spMk id="195" creationId="{B769E1C9-210C-6849-B9A5-205FEA89F0A5}"/>
          </ac:spMkLst>
        </pc:spChg>
        <pc:spChg chg="mod">
          <ac:chgData name="Zhihao Tang" userId="c6afea04-4771-4879-9e3a-ee1175e1ff43" providerId="ADAL" clId="{9334CA24-3962-43EF-A796-13CD35ED15B1}" dt="2021-07-19T18:55:49.838" v="2769" actId="692"/>
          <ac:spMkLst>
            <pc:docMk/>
            <pc:sldMk cId="1465508120" sldId="581"/>
            <ac:spMk id="196" creationId="{1558D120-4010-6241-9A37-D1A5927F3823}"/>
          </ac:spMkLst>
        </pc:spChg>
        <pc:spChg chg="mod">
          <ac:chgData name="Zhihao Tang" userId="c6afea04-4771-4879-9e3a-ee1175e1ff43" providerId="ADAL" clId="{9334CA24-3962-43EF-A796-13CD35ED15B1}" dt="2021-07-19T18:55:49.838" v="2769" actId="692"/>
          <ac:spMkLst>
            <pc:docMk/>
            <pc:sldMk cId="1465508120" sldId="581"/>
            <ac:spMk id="197" creationId="{129A7643-F6CF-3F4B-A296-AE005530853B}"/>
          </ac:spMkLst>
        </pc:spChg>
        <pc:spChg chg="mod">
          <ac:chgData name="Zhihao Tang" userId="c6afea04-4771-4879-9e3a-ee1175e1ff43" providerId="ADAL" clId="{9334CA24-3962-43EF-A796-13CD35ED15B1}" dt="2021-07-19T18:55:49.838" v="2769" actId="692"/>
          <ac:spMkLst>
            <pc:docMk/>
            <pc:sldMk cId="1465508120" sldId="581"/>
            <ac:spMk id="198" creationId="{0ABF31A4-21E1-5A44-A094-CBA230EE22FC}"/>
          </ac:spMkLst>
        </pc:spChg>
        <pc:spChg chg="mod">
          <ac:chgData name="Zhihao Tang" userId="c6afea04-4771-4879-9e3a-ee1175e1ff43" providerId="ADAL" clId="{9334CA24-3962-43EF-A796-13CD35ED15B1}" dt="2021-07-19T18:55:49.838" v="2769" actId="692"/>
          <ac:spMkLst>
            <pc:docMk/>
            <pc:sldMk cId="1465508120" sldId="581"/>
            <ac:spMk id="199" creationId="{A1448FE6-327E-8740-BAC0-12F30FFC7794}"/>
          </ac:spMkLst>
        </pc:spChg>
        <pc:spChg chg="mod">
          <ac:chgData name="Zhihao Tang" userId="c6afea04-4771-4879-9e3a-ee1175e1ff43" providerId="ADAL" clId="{9334CA24-3962-43EF-A796-13CD35ED15B1}" dt="2021-07-19T18:55:49.838" v="2769" actId="692"/>
          <ac:spMkLst>
            <pc:docMk/>
            <pc:sldMk cId="1465508120" sldId="581"/>
            <ac:spMk id="200" creationId="{52FEC2E6-1491-E945-A8E3-3232730D741D}"/>
          </ac:spMkLst>
        </pc:spChg>
        <pc:spChg chg="mod">
          <ac:chgData name="Zhihao Tang" userId="c6afea04-4771-4879-9e3a-ee1175e1ff43" providerId="ADAL" clId="{9334CA24-3962-43EF-A796-13CD35ED15B1}" dt="2021-07-19T18:55:49.838" v="2769" actId="692"/>
          <ac:spMkLst>
            <pc:docMk/>
            <pc:sldMk cId="1465508120" sldId="581"/>
            <ac:spMk id="201" creationId="{CBBB4113-8257-2846-BC5C-B8149F402AAF}"/>
          </ac:spMkLst>
        </pc:spChg>
        <pc:spChg chg="mod">
          <ac:chgData name="Zhihao Tang" userId="c6afea04-4771-4879-9e3a-ee1175e1ff43" providerId="ADAL" clId="{9334CA24-3962-43EF-A796-13CD35ED15B1}" dt="2021-07-19T18:55:49.838" v="2769" actId="692"/>
          <ac:spMkLst>
            <pc:docMk/>
            <pc:sldMk cId="1465508120" sldId="581"/>
            <ac:spMk id="202" creationId="{25E41EAA-C04C-1E40-AF20-5D9AACDADE57}"/>
          </ac:spMkLst>
        </pc:spChg>
        <pc:spChg chg="mod">
          <ac:chgData name="Zhihao Tang" userId="c6afea04-4771-4879-9e3a-ee1175e1ff43" providerId="ADAL" clId="{9334CA24-3962-43EF-A796-13CD35ED15B1}" dt="2021-07-19T18:55:49.838" v="2769" actId="692"/>
          <ac:spMkLst>
            <pc:docMk/>
            <pc:sldMk cId="1465508120" sldId="581"/>
            <ac:spMk id="203" creationId="{FDA8829D-7DCC-9747-8769-048B85BF7D96}"/>
          </ac:spMkLst>
        </pc:spChg>
        <pc:spChg chg="mod">
          <ac:chgData name="Zhihao Tang" userId="c6afea04-4771-4879-9e3a-ee1175e1ff43" providerId="ADAL" clId="{9334CA24-3962-43EF-A796-13CD35ED15B1}" dt="2021-07-19T18:55:49.838" v="2769" actId="692"/>
          <ac:spMkLst>
            <pc:docMk/>
            <pc:sldMk cId="1465508120" sldId="581"/>
            <ac:spMk id="204" creationId="{21D6A5A7-079C-8145-BA61-0B173F77DFB1}"/>
          </ac:spMkLst>
        </pc:spChg>
        <pc:spChg chg="mod">
          <ac:chgData name="Zhihao Tang" userId="c6afea04-4771-4879-9e3a-ee1175e1ff43" providerId="ADAL" clId="{9334CA24-3962-43EF-A796-13CD35ED15B1}" dt="2021-07-19T18:55:49.838" v="2769" actId="692"/>
          <ac:spMkLst>
            <pc:docMk/>
            <pc:sldMk cId="1465508120" sldId="581"/>
            <ac:spMk id="205" creationId="{5C90578E-9DB5-4E49-B593-3C3BBF8F2CE9}"/>
          </ac:spMkLst>
        </pc:spChg>
        <pc:spChg chg="mod">
          <ac:chgData name="Zhihao Tang" userId="c6afea04-4771-4879-9e3a-ee1175e1ff43" providerId="ADAL" clId="{9334CA24-3962-43EF-A796-13CD35ED15B1}" dt="2021-07-19T18:55:49.838" v="2769" actId="692"/>
          <ac:spMkLst>
            <pc:docMk/>
            <pc:sldMk cId="1465508120" sldId="581"/>
            <ac:spMk id="206" creationId="{AB01DA72-7335-3843-8EF9-7CF5EFC08345}"/>
          </ac:spMkLst>
        </pc:spChg>
        <pc:spChg chg="mod">
          <ac:chgData name="Zhihao Tang" userId="c6afea04-4771-4879-9e3a-ee1175e1ff43" providerId="ADAL" clId="{9334CA24-3962-43EF-A796-13CD35ED15B1}" dt="2021-07-19T18:55:49.838" v="2769" actId="692"/>
          <ac:spMkLst>
            <pc:docMk/>
            <pc:sldMk cId="1465508120" sldId="581"/>
            <ac:spMk id="207" creationId="{793CAB0A-2159-6E43-9777-DE55BC63C013}"/>
          </ac:spMkLst>
        </pc:spChg>
        <pc:spChg chg="mod">
          <ac:chgData name="Zhihao Tang" userId="c6afea04-4771-4879-9e3a-ee1175e1ff43" providerId="ADAL" clId="{9334CA24-3962-43EF-A796-13CD35ED15B1}" dt="2021-07-22T14:31:39.389" v="3546" actId="207"/>
          <ac:spMkLst>
            <pc:docMk/>
            <pc:sldMk cId="1465508120" sldId="581"/>
            <ac:spMk id="212" creationId="{AEA51122-3ABF-4B4A-8545-1D4233213647}"/>
          </ac:spMkLst>
        </pc:spChg>
        <pc:spChg chg="mod">
          <ac:chgData name="Zhihao Tang" userId="c6afea04-4771-4879-9e3a-ee1175e1ff43" providerId="ADAL" clId="{9334CA24-3962-43EF-A796-13CD35ED15B1}" dt="2021-07-29T14:41:54.386" v="4243" actId="20577"/>
          <ac:spMkLst>
            <pc:docMk/>
            <pc:sldMk cId="1465508120" sldId="581"/>
            <ac:spMk id="214" creationId="{00000000-0000-0000-0000-000000000000}"/>
          </ac:spMkLst>
        </pc:spChg>
        <pc:spChg chg="mod">
          <ac:chgData name="Zhihao Tang" userId="c6afea04-4771-4879-9e3a-ee1175e1ff43" providerId="ADAL" clId="{9334CA24-3962-43EF-A796-13CD35ED15B1}" dt="2021-07-19T18:57:17.123" v="2780" actId="33524"/>
          <ac:spMkLst>
            <pc:docMk/>
            <pc:sldMk cId="1465508120" sldId="581"/>
            <ac:spMk id="215" creationId="{00000000-0000-0000-0000-000000000000}"/>
          </ac:spMkLst>
        </pc:spChg>
        <pc:spChg chg="mod">
          <ac:chgData name="Zhihao Tang" userId="c6afea04-4771-4879-9e3a-ee1175e1ff43" providerId="ADAL" clId="{9334CA24-3962-43EF-A796-13CD35ED15B1}" dt="2021-07-19T18:57:02.229" v="2778" actId="207"/>
          <ac:spMkLst>
            <pc:docMk/>
            <pc:sldMk cId="1465508120" sldId="581"/>
            <ac:spMk id="216" creationId="{00000000-0000-0000-0000-000000000000}"/>
          </ac:spMkLst>
        </pc:spChg>
        <pc:spChg chg="mod">
          <ac:chgData name="Zhihao Tang" userId="c6afea04-4771-4879-9e3a-ee1175e1ff43" providerId="ADAL" clId="{9334CA24-3962-43EF-A796-13CD35ED15B1}" dt="2021-07-19T18:57:38.622" v="2783" actId="692"/>
          <ac:spMkLst>
            <pc:docMk/>
            <pc:sldMk cId="1465508120" sldId="581"/>
            <ac:spMk id="217" creationId="{00000000-0000-0000-0000-000000000000}"/>
          </ac:spMkLst>
        </pc:spChg>
        <pc:spChg chg="mod">
          <ac:chgData name="Zhihao Tang" userId="c6afea04-4771-4879-9e3a-ee1175e1ff43" providerId="ADAL" clId="{9334CA24-3962-43EF-A796-13CD35ED15B1}" dt="2021-07-19T18:57:34.490" v="2782" actId="207"/>
          <ac:spMkLst>
            <pc:docMk/>
            <pc:sldMk cId="1465508120" sldId="581"/>
            <ac:spMk id="219"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1"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2"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3"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22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2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3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4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5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1"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2"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3"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4"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6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27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5"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6"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7"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8"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19"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20" creationId="{00000000-0000-0000-0000-000000000000}"/>
          </ac:spMkLst>
        </pc:spChg>
        <pc:spChg chg="mod">
          <ac:chgData name="Zhihao Tang" userId="c6afea04-4771-4879-9e3a-ee1175e1ff43" providerId="ADAL" clId="{9334CA24-3962-43EF-A796-13CD35ED15B1}" dt="2021-07-19T18:55:04.150" v="2758" actId="692"/>
          <ac:spMkLst>
            <pc:docMk/>
            <pc:sldMk cId="1465508120" sldId="581"/>
            <ac:spMk id="321" creationId="{00000000-0000-0000-0000-000000000000}"/>
          </ac:spMkLst>
        </pc:spChg>
        <pc:spChg chg="mod">
          <ac:chgData name="Zhihao Tang" userId="c6afea04-4771-4879-9e3a-ee1175e1ff43" providerId="ADAL" clId="{9334CA24-3962-43EF-A796-13CD35ED15B1}" dt="2021-07-19T18:56:04.666" v="2772" actId="2085"/>
          <ac:spMkLst>
            <pc:docMk/>
            <pc:sldMk cId="1465508120" sldId="581"/>
            <ac:spMk id="322"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323" creationId="{00000000-0000-0000-0000-000000000000}"/>
          </ac:spMkLst>
        </pc:spChg>
        <pc:spChg chg="mod">
          <ac:chgData name="Zhihao Tang" userId="c6afea04-4771-4879-9e3a-ee1175e1ff43" providerId="ADAL" clId="{9334CA24-3962-43EF-A796-13CD35ED15B1}" dt="2021-07-19T18:56:19.838" v="2774" actId="2085"/>
          <ac:spMkLst>
            <pc:docMk/>
            <pc:sldMk cId="1465508120" sldId="581"/>
            <ac:spMk id="324" creationId="{00000000-0000-0000-0000-000000000000}"/>
          </ac:spMkLst>
        </pc:spChg>
        <pc:spChg chg="mod">
          <ac:chgData name="Zhihao Tang" userId="c6afea04-4771-4879-9e3a-ee1175e1ff43" providerId="ADAL" clId="{9334CA24-3962-43EF-A796-13CD35ED15B1}" dt="2021-07-19T18:53:17.986" v="2745" actId="207"/>
          <ac:spMkLst>
            <pc:docMk/>
            <pc:sldMk cId="1465508120" sldId="581"/>
            <ac:spMk id="349" creationId="{00000000-0000-0000-0000-000000000000}"/>
          </ac:spMkLst>
        </pc:spChg>
        <pc:spChg chg="mod">
          <ac:chgData name="Zhihao Tang" userId="c6afea04-4771-4879-9e3a-ee1175e1ff43" providerId="ADAL" clId="{9334CA24-3962-43EF-A796-13CD35ED15B1}" dt="2021-07-19T18:53:48.544" v="2749" actId="692"/>
          <ac:spMkLst>
            <pc:docMk/>
            <pc:sldMk cId="1465508120" sldId="581"/>
            <ac:spMk id="350"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52" creationId="{14451804-A06A-264B-B196-CD724CA1A747}"/>
          </ac:spMkLst>
        </pc:spChg>
        <pc:spChg chg="mod">
          <ac:chgData name="Zhihao Tang" userId="c6afea04-4771-4879-9e3a-ee1175e1ff43" providerId="ADAL" clId="{9334CA24-3962-43EF-A796-13CD35ED15B1}" dt="2021-07-19T18:55:45.580" v="2768" actId="692"/>
          <ac:spMkLst>
            <pc:docMk/>
            <pc:sldMk cId="1465508120" sldId="581"/>
            <ac:spMk id="353" creationId="{5D167DF5-5F17-D442-AC17-0C2C974978DD}"/>
          </ac:spMkLst>
        </pc:spChg>
        <pc:spChg chg="mod">
          <ac:chgData name="Zhihao Tang" userId="c6afea04-4771-4879-9e3a-ee1175e1ff43" providerId="ADAL" clId="{9334CA24-3962-43EF-A796-13CD35ED15B1}" dt="2021-07-19T18:55:45.580" v="2768" actId="692"/>
          <ac:spMkLst>
            <pc:docMk/>
            <pc:sldMk cId="1465508120" sldId="581"/>
            <ac:spMk id="354" creationId="{83D69B46-4BB4-C74D-A265-D53BCD7CF1A5}"/>
          </ac:spMkLst>
        </pc:spChg>
        <pc:spChg chg="mod">
          <ac:chgData name="Zhihao Tang" userId="c6afea04-4771-4879-9e3a-ee1175e1ff43" providerId="ADAL" clId="{9334CA24-3962-43EF-A796-13CD35ED15B1}" dt="2021-07-19T18:55:45.580" v="2768" actId="692"/>
          <ac:spMkLst>
            <pc:docMk/>
            <pc:sldMk cId="1465508120" sldId="581"/>
            <ac:spMk id="355" creationId="{F596FC6B-1119-784F-8004-9B43FCEEB997}"/>
          </ac:spMkLst>
        </pc:spChg>
        <pc:spChg chg="mod">
          <ac:chgData name="Zhihao Tang" userId="c6afea04-4771-4879-9e3a-ee1175e1ff43" providerId="ADAL" clId="{9334CA24-3962-43EF-A796-13CD35ED15B1}" dt="2021-07-19T18:55:45.580" v="2768" actId="692"/>
          <ac:spMkLst>
            <pc:docMk/>
            <pc:sldMk cId="1465508120" sldId="581"/>
            <ac:spMk id="356" creationId="{F21F7FB3-043F-FE40-A373-0E212E422F78}"/>
          </ac:spMkLst>
        </pc:spChg>
        <pc:spChg chg="mod">
          <ac:chgData name="Zhihao Tang" userId="c6afea04-4771-4879-9e3a-ee1175e1ff43" providerId="ADAL" clId="{9334CA24-3962-43EF-A796-13CD35ED15B1}" dt="2021-07-19T18:55:45.580" v="2768" actId="692"/>
          <ac:spMkLst>
            <pc:docMk/>
            <pc:sldMk cId="1465508120" sldId="581"/>
            <ac:spMk id="362" creationId="{AF89D9EC-179F-CC4A-8AD5-D8FC77F2C35D}"/>
          </ac:spMkLst>
        </pc:spChg>
        <pc:spChg chg="mod">
          <ac:chgData name="Zhihao Tang" userId="c6afea04-4771-4879-9e3a-ee1175e1ff43" providerId="ADAL" clId="{9334CA24-3962-43EF-A796-13CD35ED15B1}" dt="2021-07-19T18:53:25.293" v="2746" actId="207"/>
          <ac:spMkLst>
            <pc:docMk/>
            <pc:sldMk cId="1465508120" sldId="581"/>
            <ac:spMk id="363" creationId="{00000000-0000-0000-0000-000000000000}"/>
          </ac:spMkLst>
        </pc:spChg>
        <pc:spChg chg="mod">
          <ac:chgData name="Zhihao Tang" userId="c6afea04-4771-4879-9e3a-ee1175e1ff43" providerId="ADAL" clId="{9334CA24-3962-43EF-A796-13CD35ED15B1}" dt="2021-07-19T18:53:58.878" v="2750" actId="692"/>
          <ac:spMkLst>
            <pc:docMk/>
            <pc:sldMk cId="1465508120" sldId="581"/>
            <ac:spMk id="365" creationId="{00000000-0000-0000-0000-000000000000}"/>
          </ac:spMkLst>
        </pc:spChg>
        <pc:spChg chg="mod">
          <ac:chgData name="Zhihao Tang" userId="c6afea04-4771-4879-9e3a-ee1175e1ff43" providerId="ADAL" clId="{9334CA24-3962-43EF-A796-13CD35ED15B1}" dt="2021-07-19T18:53:58.878" v="2750" actId="692"/>
          <ac:spMkLst>
            <pc:docMk/>
            <pc:sldMk cId="1465508120" sldId="581"/>
            <ac:spMk id="366"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67" creationId="{28D75723-A8D5-0E41-951F-A5E93F3BD6B6}"/>
          </ac:spMkLst>
        </pc:spChg>
        <pc:spChg chg="mod">
          <ac:chgData name="Zhihao Tang" userId="c6afea04-4771-4879-9e3a-ee1175e1ff43" providerId="ADAL" clId="{9334CA24-3962-43EF-A796-13CD35ED15B1}" dt="2021-07-19T18:53:29.048" v="2747" actId="207"/>
          <ac:spMkLst>
            <pc:docMk/>
            <pc:sldMk cId="1465508120" sldId="581"/>
            <ac:spMk id="368"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69" creationId="{239D5B61-826B-1347-9077-7DC0F82C112B}"/>
          </ac:spMkLst>
        </pc:spChg>
        <pc:spChg chg="mod">
          <ac:chgData name="Zhihao Tang" userId="c6afea04-4771-4879-9e3a-ee1175e1ff43" providerId="ADAL" clId="{9334CA24-3962-43EF-A796-13CD35ED15B1}" dt="2021-07-19T18:55:45.580" v="2768" actId="692"/>
          <ac:spMkLst>
            <pc:docMk/>
            <pc:sldMk cId="1465508120" sldId="581"/>
            <ac:spMk id="370" creationId="{0623B79A-3E0B-DB46-B9E1-7303EDCA8253}"/>
          </ac:spMkLst>
        </pc:spChg>
        <pc:spChg chg="mod">
          <ac:chgData name="Zhihao Tang" userId="c6afea04-4771-4879-9e3a-ee1175e1ff43" providerId="ADAL" clId="{9334CA24-3962-43EF-A796-13CD35ED15B1}" dt="2021-07-19T18:55:45.580" v="2768" actId="692"/>
          <ac:spMkLst>
            <pc:docMk/>
            <pc:sldMk cId="1465508120" sldId="581"/>
            <ac:spMk id="371" creationId="{93421700-F6BA-AD48-B061-EF0CAD6D0907}"/>
          </ac:spMkLst>
        </pc:spChg>
        <pc:spChg chg="mod">
          <ac:chgData name="Zhihao Tang" userId="c6afea04-4771-4879-9e3a-ee1175e1ff43" providerId="ADAL" clId="{9334CA24-3962-43EF-A796-13CD35ED15B1}" dt="2021-07-19T18:55:45.580" v="2768" actId="692"/>
          <ac:spMkLst>
            <pc:docMk/>
            <pc:sldMk cId="1465508120" sldId="581"/>
            <ac:spMk id="372" creationId="{BF5C1714-99B7-0648-B372-57817E561C27}"/>
          </ac:spMkLst>
        </pc:spChg>
        <pc:spChg chg="mod">
          <ac:chgData name="Zhihao Tang" userId="c6afea04-4771-4879-9e3a-ee1175e1ff43" providerId="ADAL" clId="{9334CA24-3962-43EF-A796-13CD35ED15B1}" dt="2021-07-19T18:53:03.792" v="2741" actId="207"/>
          <ac:spMkLst>
            <pc:docMk/>
            <pc:sldMk cId="1465508120" sldId="581"/>
            <ac:spMk id="373" creationId="{00000000-0000-0000-0000-000000000000}"/>
          </ac:spMkLst>
        </pc:spChg>
        <pc:spChg chg="mod">
          <ac:chgData name="Zhihao Tang" userId="c6afea04-4771-4879-9e3a-ee1175e1ff43" providerId="ADAL" clId="{9334CA24-3962-43EF-A796-13CD35ED15B1}" dt="2021-07-19T18:53:06.470" v="2742" actId="207"/>
          <ac:spMkLst>
            <pc:docMk/>
            <pc:sldMk cId="1465508120" sldId="581"/>
            <ac:spMk id="374" creationId="{00000000-0000-0000-0000-000000000000}"/>
          </ac:spMkLst>
        </pc:spChg>
        <pc:spChg chg="mod">
          <ac:chgData name="Zhihao Tang" userId="c6afea04-4771-4879-9e3a-ee1175e1ff43" providerId="ADAL" clId="{9334CA24-3962-43EF-A796-13CD35ED15B1}" dt="2021-07-19T18:53:08.862" v="2743" actId="207"/>
          <ac:spMkLst>
            <pc:docMk/>
            <pc:sldMk cId="1465508120" sldId="581"/>
            <ac:spMk id="375" creationId="{00000000-0000-0000-0000-000000000000}"/>
          </ac:spMkLst>
        </pc:spChg>
        <pc:spChg chg="mod">
          <ac:chgData name="Zhihao Tang" userId="c6afea04-4771-4879-9e3a-ee1175e1ff43" providerId="ADAL" clId="{9334CA24-3962-43EF-A796-13CD35ED15B1}" dt="2021-07-19T18:55:45.580" v="2768" actId="692"/>
          <ac:spMkLst>
            <pc:docMk/>
            <pc:sldMk cId="1465508120" sldId="581"/>
            <ac:spMk id="376" creationId="{3BC38281-4B10-3745-8E09-CA400455EC6B}"/>
          </ac:spMkLst>
        </pc:spChg>
        <pc:spChg chg="mod">
          <ac:chgData name="Zhihao Tang" userId="c6afea04-4771-4879-9e3a-ee1175e1ff43" providerId="ADAL" clId="{9334CA24-3962-43EF-A796-13CD35ED15B1}" dt="2021-07-19T18:55:45.580" v="2768" actId="692"/>
          <ac:spMkLst>
            <pc:docMk/>
            <pc:sldMk cId="1465508120" sldId="581"/>
            <ac:spMk id="377" creationId="{2B23F6F9-2C8A-5641-AEC9-6275B3469DA3}"/>
          </ac:spMkLst>
        </pc:spChg>
        <pc:spChg chg="mod">
          <ac:chgData name="Zhihao Tang" userId="c6afea04-4771-4879-9e3a-ee1175e1ff43" providerId="ADAL" clId="{9334CA24-3962-43EF-A796-13CD35ED15B1}" dt="2021-07-19T18:55:45.580" v="2768" actId="692"/>
          <ac:spMkLst>
            <pc:docMk/>
            <pc:sldMk cId="1465508120" sldId="581"/>
            <ac:spMk id="378" creationId="{20C9EB4C-3BE0-C046-AAD9-EEB8BC04D062}"/>
          </ac:spMkLst>
        </pc:spChg>
        <pc:spChg chg="mod">
          <ac:chgData name="Zhihao Tang" userId="c6afea04-4771-4879-9e3a-ee1175e1ff43" providerId="ADAL" clId="{9334CA24-3962-43EF-A796-13CD35ED15B1}" dt="2021-07-19T18:55:45.580" v="2768" actId="692"/>
          <ac:spMkLst>
            <pc:docMk/>
            <pc:sldMk cId="1465508120" sldId="581"/>
            <ac:spMk id="379" creationId="{B939770A-3328-AA4E-9F0A-9E9CECE193A2}"/>
          </ac:spMkLst>
        </pc:spChg>
        <pc:spChg chg="mod">
          <ac:chgData name="Zhihao Tang" userId="c6afea04-4771-4879-9e3a-ee1175e1ff43" providerId="ADAL" clId="{9334CA24-3962-43EF-A796-13CD35ED15B1}" dt="2021-07-19T18:55:45.580" v="2768" actId="692"/>
          <ac:spMkLst>
            <pc:docMk/>
            <pc:sldMk cId="1465508120" sldId="581"/>
            <ac:spMk id="380" creationId="{ECACFCA2-8452-2745-89A5-32DA1577DB3C}"/>
          </ac:spMkLst>
        </pc:spChg>
        <pc:spChg chg="mod">
          <ac:chgData name="Zhihao Tang" userId="c6afea04-4771-4879-9e3a-ee1175e1ff43" providerId="ADAL" clId="{9334CA24-3962-43EF-A796-13CD35ED15B1}" dt="2021-07-19T18:55:45.580" v="2768" actId="692"/>
          <ac:spMkLst>
            <pc:docMk/>
            <pc:sldMk cId="1465508120" sldId="581"/>
            <ac:spMk id="381" creationId="{A5B16EB8-DABA-F14A-A1EB-BB898448A16E}"/>
          </ac:spMkLst>
        </pc:spChg>
        <pc:spChg chg="mod">
          <ac:chgData name="Zhihao Tang" userId="c6afea04-4771-4879-9e3a-ee1175e1ff43" providerId="ADAL" clId="{9334CA24-3962-43EF-A796-13CD35ED15B1}" dt="2021-07-19T18:55:45.580" v="2768" actId="692"/>
          <ac:spMkLst>
            <pc:docMk/>
            <pc:sldMk cId="1465508120" sldId="581"/>
            <ac:spMk id="382" creationId="{41837EF4-8E76-3541-A5CF-F5448F57F6B0}"/>
          </ac:spMkLst>
        </pc:spChg>
        <pc:spChg chg="mod">
          <ac:chgData name="Zhihao Tang" userId="c6afea04-4771-4879-9e3a-ee1175e1ff43" providerId="ADAL" clId="{9334CA24-3962-43EF-A796-13CD35ED15B1}" dt="2021-07-19T18:55:45.580" v="2768" actId="692"/>
          <ac:spMkLst>
            <pc:docMk/>
            <pc:sldMk cId="1465508120" sldId="581"/>
            <ac:spMk id="383" creationId="{869218F8-14E3-EF44-A961-1F4336CD32FB}"/>
          </ac:spMkLst>
        </pc:spChg>
        <pc:spChg chg="mod">
          <ac:chgData name="Zhihao Tang" userId="c6afea04-4771-4879-9e3a-ee1175e1ff43" providerId="ADAL" clId="{9334CA24-3962-43EF-A796-13CD35ED15B1}" dt="2021-07-19T18:55:45.580" v="2768" actId="692"/>
          <ac:spMkLst>
            <pc:docMk/>
            <pc:sldMk cId="1465508120" sldId="581"/>
            <ac:spMk id="384" creationId="{96A61BA2-BA47-0443-888C-B17E1B012DCC}"/>
          </ac:spMkLst>
        </pc:spChg>
        <pc:spChg chg="mod">
          <ac:chgData name="Zhihao Tang" userId="c6afea04-4771-4879-9e3a-ee1175e1ff43" providerId="ADAL" clId="{9334CA24-3962-43EF-A796-13CD35ED15B1}" dt="2021-07-19T18:55:45.580" v="2768" actId="692"/>
          <ac:spMkLst>
            <pc:docMk/>
            <pc:sldMk cId="1465508120" sldId="581"/>
            <ac:spMk id="385" creationId="{D6D79B53-68D9-3545-BF60-C4C1507EDD67}"/>
          </ac:spMkLst>
        </pc:spChg>
        <pc:spChg chg="mod">
          <ac:chgData name="Zhihao Tang" userId="c6afea04-4771-4879-9e3a-ee1175e1ff43" providerId="ADAL" clId="{9334CA24-3962-43EF-A796-13CD35ED15B1}" dt="2021-07-19T18:55:45.580" v="2768" actId="692"/>
          <ac:spMkLst>
            <pc:docMk/>
            <pc:sldMk cId="1465508120" sldId="581"/>
            <ac:spMk id="386" creationId="{245E1BDE-D1CE-D049-BE6C-3A126BE8FB2F}"/>
          </ac:spMkLst>
        </pc:spChg>
        <pc:spChg chg="mod">
          <ac:chgData name="Zhihao Tang" userId="c6afea04-4771-4879-9e3a-ee1175e1ff43" providerId="ADAL" clId="{9334CA24-3962-43EF-A796-13CD35ED15B1}" dt="2021-07-19T18:55:45.580" v="2768" actId="692"/>
          <ac:spMkLst>
            <pc:docMk/>
            <pc:sldMk cId="1465508120" sldId="581"/>
            <ac:spMk id="387" creationId="{53A8EBBE-8F52-524D-92E7-0617357A40FA}"/>
          </ac:spMkLst>
        </pc:spChg>
        <pc:spChg chg="mod">
          <ac:chgData name="Zhihao Tang" userId="c6afea04-4771-4879-9e3a-ee1175e1ff43" providerId="ADAL" clId="{9334CA24-3962-43EF-A796-13CD35ED15B1}" dt="2021-07-19T18:55:45.580" v="2768" actId="692"/>
          <ac:spMkLst>
            <pc:docMk/>
            <pc:sldMk cId="1465508120" sldId="581"/>
            <ac:spMk id="388" creationId="{F8A6686D-58DD-014E-AE80-4CA1D130A2AA}"/>
          </ac:spMkLst>
        </pc:spChg>
        <pc:spChg chg="mod">
          <ac:chgData name="Zhihao Tang" userId="c6afea04-4771-4879-9e3a-ee1175e1ff43" providerId="ADAL" clId="{9334CA24-3962-43EF-A796-13CD35ED15B1}" dt="2021-07-19T18:55:45.580" v="2768" actId="692"/>
          <ac:spMkLst>
            <pc:docMk/>
            <pc:sldMk cId="1465508120" sldId="581"/>
            <ac:spMk id="389" creationId="{5EE0F6AC-92C8-494C-B80B-76613CC570BD}"/>
          </ac:spMkLst>
        </pc:spChg>
        <pc:spChg chg="mod">
          <ac:chgData name="Zhihao Tang" userId="c6afea04-4771-4879-9e3a-ee1175e1ff43" providerId="ADAL" clId="{9334CA24-3962-43EF-A796-13CD35ED15B1}" dt="2021-07-19T18:55:45.580" v="2768" actId="692"/>
          <ac:spMkLst>
            <pc:docMk/>
            <pc:sldMk cId="1465508120" sldId="581"/>
            <ac:spMk id="390" creationId="{8E8B4BB5-9DA2-5E4B-907E-28FEF18D3F96}"/>
          </ac:spMkLst>
        </pc:spChg>
        <pc:spChg chg="mod">
          <ac:chgData name="Zhihao Tang" userId="c6afea04-4771-4879-9e3a-ee1175e1ff43" providerId="ADAL" clId="{9334CA24-3962-43EF-A796-13CD35ED15B1}" dt="2021-07-19T18:55:45.580" v="2768" actId="692"/>
          <ac:spMkLst>
            <pc:docMk/>
            <pc:sldMk cId="1465508120" sldId="581"/>
            <ac:spMk id="391" creationId="{41FC7CB8-5F89-A146-816C-359F6DA8D478}"/>
          </ac:spMkLst>
        </pc:spChg>
        <pc:spChg chg="mod">
          <ac:chgData name="Zhihao Tang" userId="c6afea04-4771-4879-9e3a-ee1175e1ff43" providerId="ADAL" clId="{9334CA24-3962-43EF-A796-13CD35ED15B1}" dt="2021-07-19T18:55:45.580" v="2768" actId="692"/>
          <ac:spMkLst>
            <pc:docMk/>
            <pc:sldMk cId="1465508120" sldId="581"/>
            <ac:spMk id="392" creationId="{06F8D746-F13F-F74F-B756-F235DBFEC88B}"/>
          </ac:spMkLst>
        </pc:spChg>
        <pc:spChg chg="mod">
          <ac:chgData name="Zhihao Tang" userId="c6afea04-4771-4879-9e3a-ee1175e1ff43" providerId="ADAL" clId="{9334CA24-3962-43EF-A796-13CD35ED15B1}" dt="2021-07-19T18:55:45.580" v="2768" actId="692"/>
          <ac:spMkLst>
            <pc:docMk/>
            <pc:sldMk cId="1465508120" sldId="581"/>
            <ac:spMk id="393" creationId="{01A80E94-A0F6-3B4C-AE33-1CA3D313F9D1}"/>
          </ac:spMkLst>
        </pc:spChg>
        <pc:spChg chg="mod">
          <ac:chgData name="Zhihao Tang" userId="c6afea04-4771-4879-9e3a-ee1175e1ff43" providerId="ADAL" clId="{9334CA24-3962-43EF-A796-13CD35ED15B1}" dt="2021-07-19T18:55:45.580" v="2768" actId="692"/>
          <ac:spMkLst>
            <pc:docMk/>
            <pc:sldMk cId="1465508120" sldId="581"/>
            <ac:spMk id="394" creationId="{F0EA2A07-5FE8-1646-8581-1776B7B7BEDE}"/>
          </ac:spMkLst>
        </pc:spChg>
        <pc:spChg chg="mod">
          <ac:chgData name="Zhihao Tang" userId="c6afea04-4771-4879-9e3a-ee1175e1ff43" providerId="ADAL" clId="{9334CA24-3962-43EF-A796-13CD35ED15B1}" dt="2021-07-19T18:55:45.580" v="2768" actId="692"/>
          <ac:spMkLst>
            <pc:docMk/>
            <pc:sldMk cId="1465508120" sldId="581"/>
            <ac:spMk id="395" creationId="{1E6E670D-E981-FA4D-A2C8-9EC0DAD17E94}"/>
          </ac:spMkLst>
        </pc:spChg>
        <pc:spChg chg="mod">
          <ac:chgData name="Zhihao Tang" userId="c6afea04-4771-4879-9e3a-ee1175e1ff43" providerId="ADAL" clId="{9334CA24-3962-43EF-A796-13CD35ED15B1}" dt="2021-07-19T18:55:45.580" v="2768" actId="692"/>
          <ac:spMkLst>
            <pc:docMk/>
            <pc:sldMk cId="1465508120" sldId="581"/>
            <ac:spMk id="396" creationId="{6E84CB18-8D41-374D-9A85-840A2638CBCD}"/>
          </ac:spMkLst>
        </pc:spChg>
        <pc:spChg chg="mod">
          <ac:chgData name="Zhihao Tang" userId="c6afea04-4771-4879-9e3a-ee1175e1ff43" providerId="ADAL" clId="{9334CA24-3962-43EF-A796-13CD35ED15B1}" dt="2021-07-19T18:55:45.580" v="2768" actId="692"/>
          <ac:spMkLst>
            <pc:docMk/>
            <pc:sldMk cId="1465508120" sldId="581"/>
            <ac:spMk id="397" creationId="{127A25EC-A0EC-934E-A035-3C3420799EA0}"/>
          </ac:spMkLst>
        </pc:spChg>
        <pc:spChg chg="mod">
          <ac:chgData name="Zhihao Tang" userId="c6afea04-4771-4879-9e3a-ee1175e1ff43" providerId="ADAL" clId="{9334CA24-3962-43EF-A796-13CD35ED15B1}" dt="2021-07-19T18:55:45.580" v="2768" actId="692"/>
          <ac:spMkLst>
            <pc:docMk/>
            <pc:sldMk cId="1465508120" sldId="581"/>
            <ac:spMk id="398" creationId="{6D889A9A-7517-B54D-A26B-C3DC31463091}"/>
          </ac:spMkLst>
        </pc:spChg>
        <pc:spChg chg="mod">
          <ac:chgData name="Zhihao Tang" userId="c6afea04-4771-4879-9e3a-ee1175e1ff43" providerId="ADAL" clId="{9334CA24-3962-43EF-A796-13CD35ED15B1}" dt="2021-07-19T18:55:45.580" v="2768" actId="692"/>
          <ac:spMkLst>
            <pc:docMk/>
            <pc:sldMk cId="1465508120" sldId="581"/>
            <ac:spMk id="399" creationId="{D2281639-6A2F-804E-998A-0FDF225DC8FF}"/>
          </ac:spMkLst>
        </pc:spChg>
        <pc:spChg chg="mod">
          <ac:chgData name="Zhihao Tang" userId="c6afea04-4771-4879-9e3a-ee1175e1ff43" providerId="ADAL" clId="{9334CA24-3962-43EF-A796-13CD35ED15B1}" dt="2021-07-19T18:55:45.580" v="2768" actId="692"/>
          <ac:spMkLst>
            <pc:docMk/>
            <pc:sldMk cId="1465508120" sldId="581"/>
            <ac:spMk id="400" creationId="{0932FD8C-3F8D-554E-8FD6-BFAD3CF6305C}"/>
          </ac:spMkLst>
        </pc:spChg>
        <pc:spChg chg="mod">
          <ac:chgData name="Zhihao Tang" userId="c6afea04-4771-4879-9e3a-ee1175e1ff43" providerId="ADAL" clId="{9334CA24-3962-43EF-A796-13CD35ED15B1}" dt="2021-07-19T18:55:45.580" v="2768" actId="692"/>
          <ac:spMkLst>
            <pc:docMk/>
            <pc:sldMk cId="1465508120" sldId="581"/>
            <ac:spMk id="401" creationId="{B6DA8C64-AAA4-624E-9487-4A75687D520D}"/>
          </ac:spMkLst>
        </pc:spChg>
        <pc:spChg chg="mod">
          <ac:chgData name="Zhihao Tang" userId="c6afea04-4771-4879-9e3a-ee1175e1ff43" providerId="ADAL" clId="{9334CA24-3962-43EF-A796-13CD35ED15B1}" dt="2021-07-19T18:55:45.580" v="2768" actId="692"/>
          <ac:spMkLst>
            <pc:docMk/>
            <pc:sldMk cId="1465508120" sldId="581"/>
            <ac:spMk id="402" creationId="{296E336B-5AA7-E246-8945-AD8A95873E41}"/>
          </ac:spMkLst>
        </pc:spChg>
        <pc:spChg chg="mod">
          <ac:chgData name="Zhihao Tang" userId="c6afea04-4771-4879-9e3a-ee1175e1ff43" providerId="ADAL" clId="{9334CA24-3962-43EF-A796-13CD35ED15B1}" dt="2021-07-19T18:55:45.580" v="2768" actId="692"/>
          <ac:spMkLst>
            <pc:docMk/>
            <pc:sldMk cId="1465508120" sldId="581"/>
            <ac:spMk id="403" creationId="{6E1A7F81-646B-B64A-90FA-24ECC9B0BEB8}"/>
          </ac:spMkLst>
        </pc:spChg>
        <pc:spChg chg="mod">
          <ac:chgData name="Zhihao Tang" userId="c6afea04-4771-4879-9e3a-ee1175e1ff43" providerId="ADAL" clId="{9334CA24-3962-43EF-A796-13CD35ED15B1}" dt="2021-07-19T18:55:45.580" v="2768" actId="692"/>
          <ac:spMkLst>
            <pc:docMk/>
            <pc:sldMk cId="1465508120" sldId="581"/>
            <ac:spMk id="404" creationId="{7A82D541-0FE6-FA48-8926-E3EB8275CB10}"/>
          </ac:spMkLst>
        </pc:spChg>
        <pc:spChg chg="mod">
          <ac:chgData name="Zhihao Tang" userId="c6afea04-4771-4879-9e3a-ee1175e1ff43" providerId="ADAL" clId="{9334CA24-3962-43EF-A796-13CD35ED15B1}" dt="2021-07-19T18:55:04.150" v="2758" actId="692"/>
          <ac:spMkLst>
            <pc:docMk/>
            <pc:sldMk cId="1465508120" sldId="581"/>
            <ac:spMk id="407" creationId="{BA578AC8-B8ED-F34E-80D7-F379A143B9D0}"/>
          </ac:spMkLst>
        </pc:spChg>
        <pc:spChg chg="mod">
          <ac:chgData name="Zhihao Tang" userId="c6afea04-4771-4879-9e3a-ee1175e1ff43" providerId="ADAL" clId="{9334CA24-3962-43EF-A796-13CD35ED15B1}" dt="2021-07-19T18:55:04.150" v="2758" actId="692"/>
          <ac:spMkLst>
            <pc:docMk/>
            <pc:sldMk cId="1465508120" sldId="581"/>
            <ac:spMk id="408" creationId="{0CDFF847-170B-D245-8F21-046842840C72}"/>
          </ac:spMkLst>
        </pc:spChg>
        <pc:spChg chg="mod">
          <ac:chgData name="Zhihao Tang" userId="c6afea04-4771-4879-9e3a-ee1175e1ff43" providerId="ADAL" clId="{9334CA24-3962-43EF-A796-13CD35ED15B1}" dt="2021-07-19T18:55:04.150" v="2758" actId="692"/>
          <ac:spMkLst>
            <pc:docMk/>
            <pc:sldMk cId="1465508120" sldId="581"/>
            <ac:spMk id="409" creationId="{0AB336F4-6076-7E45-A153-AA32991F3B50}"/>
          </ac:spMkLst>
        </pc:spChg>
        <pc:spChg chg="mod">
          <ac:chgData name="Zhihao Tang" userId="c6afea04-4771-4879-9e3a-ee1175e1ff43" providerId="ADAL" clId="{9334CA24-3962-43EF-A796-13CD35ED15B1}" dt="2021-07-19T18:55:04.150" v="2758" actId="692"/>
          <ac:spMkLst>
            <pc:docMk/>
            <pc:sldMk cId="1465508120" sldId="581"/>
            <ac:spMk id="410" creationId="{F8899202-328F-534F-BC23-9C62C0A7BD42}"/>
          </ac:spMkLst>
        </pc:spChg>
        <pc:spChg chg="mod">
          <ac:chgData name="Zhihao Tang" userId="c6afea04-4771-4879-9e3a-ee1175e1ff43" providerId="ADAL" clId="{9334CA24-3962-43EF-A796-13CD35ED15B1}" dt="2021-07-19T18:55:04.150" v="2758" actId="692"/>
          <ac:spMkLst>
            <pc:docMk/>
            <pc:sldMk cId="1465508120" sldId="581"/>
            <ac:spMk id="411" creationId="{F31C245D-4CA4-0A41-82DD-9D2151A48E2C}"/>
          </ac:spMkLst>
        </pc:spChg>
        <pc:spChg chg="mod">
          <ac:chgData name="Zhihao Tang" userId="c6afea04-4771-4879-9e3a-ee1175e1ff43" providerId="ADAL" clId="{9334CA24-3962-43EF-A796-13CD35ED15B1}" dt="2021-07-19T18:55:04.150" v="2758" actId="692"/>
          <ac:spMkLst>
            <pc:docMk/>
            <pc:sldMk cId="1465508120" sldId="581"/>
            <ac:spMk id="412" creationId="{BCDC3E3A-3054-B045-B817-88FE727A0D54}"/>
          </ac:spMkLst>
        </pc:spChg>
        <pc:spChg chg="mod">
          <ac:chgData name="Zhihao Tang" userId="c6afea04-4771-4879-9e3a-ee1175e1ff43" providerId="ADAL" clId="{9334CA24-3962-43EF-A796-13CD35ED15B1}" dt="2021-07-19T18:55:04.150" v="2758" actId="692"/>
          <ac:spMkLst>
            <pc:docMk/>
            <pc:sldMk cId="1465508120" sldId="581"/>
            <ac:spMk id="413" creationId="{6CB86C27-9CD1-014E-99E6-3742767CFDC8}"/>
          </ac:spMkLst>
        </pc:spChg>
        <pc:spChg chg="mod">
          <ac:chgData name="Zhihao Tang" userId="c6afea04-4771-4879-9e3a-ee1175e1ff43" providerId="ADAL" clId="{9334CA24-3962-43EF-A796-13CD35ED15B1}" dt="2021-07-19T18:55:04.150" v="2758" actId="692"/>
          <ac:spMkLst>
            <pc:docMk/>
            <pc:sldMk cId="1465508120" sldId="581"/>
            <ac:spMk id="414" creationId="{A825BF26-76B4-1E46-9557-87DDF173B86D}"/>
          </ac:spMkLst>
        </pc:spChg>
        <pc:spChg chg="mod">
          <ac:chgData name="Zhihao Tang" userId="c6afea04-4771-4879-9e3a-ee1175e1ff43" providerId="ADAL" clId="{9334CA24-3962-43EF-A796-13CD35ED15B1}" dt="2021-07-19T18:55:04.150" v="2758" actId="692"/>
          <ac:spMkLst>
            <pc:docMk/>
            <pc:sldMk cId="1465508120" sldId="581"/>
            <ac:spMk id="415" creationId="{CC4C3213-9B02-6645-8FE2-F5BAED95937D}"/>
          </ac:spMkLst>
        </pc:spChg>
        <pc:spChg chg="mod">
          <ac:chgData name="Zhihao Tang" userId="c6afea04-4771-4879-9e3a-ee1175e1ff43" providerId="ADAL" clId="{9334CA24-3962-43EF-A796-13CD35ED15B1}" dt="2021-07-19T18:55:04.150" v="2758" actId="692"/>
          <ac:spMkLst>
            <pc:docMk/>
            <pc:sldMk cId="1465508120" sldId="581"/>
            <ac:spMk id="416" creationId="{2611CB86-4107-544D-A760-8910A5F61994}"/>
          </ac:spMkLst>
        </pc:spChg>
        <pc:spChg chg="mod">
          <ac:chgData name="Zhihao Tang" userId="c6afea04-4771-4879-9e3a-ee1175e1ff43" providerId="ADAL" clId="{9334CA24-3962-43EF-A796-13CD35ED15B1}" dt="2021-07-19T18:55:04.150" v="2758" actId="692"/>
          <ac:spMkLst>
            <pc:docMk/>
            <pc:sldMk cId="1465508120" sldId="581"/>
            <ac:spMk id="417" creationId="{11382E50-FDE2-F047-9B6E-AE64AB619229}"/>
          </ac:spMkLst>
        </pc:spChg>
        <pc:spChg chg="mod">
          <ac:chgData name="Zhihao Tang" userId="c6afea04-4771-4879-9e3a-ee1175e1ff43" providerId="ADAL" clId="{9334CA24-3962-43EF-A796-13CD35ED15B1}" dt="2021-07-19T18:55:04.150" v="2758" actId="692"/>
          <ac:spMkLst>
            <pc:docMk/>
            <pc:sldMk cId="1465508120" sldId="581"/>
            <ac:spMk id="418" creationId="{5D5BBCD7-6A5C-DC4C-B261-D8C9317692FC}"/>
          </ac:spMkLst>
        </pc:spChg>
        <pc:spChg chg="mod">
          <ac:chgData name="Zhihao Tang" userId="c6afea04-4771-4879-9e3a-ee1175e1ff43" providerId="ADAL" clId="{9334CA24-3962-43EF-A796-13CD35ED15B1}" dt="2021-07-19T18:55:04.150" v="2758" actId="692"/>
          <ac:spMkLst>
            <pc:docMk/>
            <pc:sldMk cId="1465508120" sldId="581"/>
            <ac:spMk id="419" creationId="{6E16061F-ABE6-6E44-B1BD-F1C682E3D807}"/>
          </ac:spMkLst>
        </pc:spChg>
        <pc:spChg chg="mod">
          <ac:chgData name="Zhihao Tang" userId="c6afea04-4771-4879-9e3a-ee1175e1ff43" providerId="ADAL" clId="{9334CA24-3962-43EF-A796-13CD35ED15B1}" dt="2021-07-19T18:55:04.150" v="2758" actId="692"/>
          <ac:spMkLst>
            <pc:docMk/>
            <pc:sldMk cId="1465508120" sldId="581"/>
            <ac:spMk id="444" creationId="{6FD00FA1-82E1-8040-A93F-218623258CC6}"/>
          </ac:spMkLst>
        </pc:spChg>
        <pc:picChg chg="del">
          <ac:chgData name="Zhihao Tang" userId="c6afea04-4771-4879-9e3a-ee1175e1ff43" providerId="ADAL" clId="{9334CA24-3962-43EF-A796-13CD35ED15B1}" dt="2021-07-19T18:54:09.734" v="2751" actId="478"/>
          <ac:picMkLst>
            <pc:docMk/>
            <pc:sldMk cId="1465508120" sldId="581"/>
            <ac:picMk id="160" creationId="{00000000-0000-0000-0000-000000000000}"/>
          </ac:picMkLst>
        </pc:picChg>
        <pc:picChg chg="mod">
          <ac:chgData name="Zhihao Tang" userId="c6afea04-4771-4879-9e3a-ee1175e1ff43" providerId="ADAL" clId="{9334CA24-3962-43EF-A796-13CD35ED15B1}" dt="2021-07-19T18:55:04.150" v="2758" actId="692"/>
          <ac:picMkLst>
            <pc:docMk/>
            <pc:sldMk cId="1465508120" sldId="581"/>
            <ac:picMk id="314" creationId="{00000000-0000-0000-0000-000000000000}"/>
          </ac:picMkLst>
        </pc:picChg>
        <pc:picChg chg="mod">
          <ac:chgData name="Zhihao Tang" userId="c6afea04-4771-4879-9e3a-ee1175e1ff43" providerId="ADAL" clId="{9334CA24-3962-43EF-A796-13CD35ED15B1}" dt="2021-07-19T18:54:16.637" v="2753" actId="1076"/>
          <ac:picMkLst>
            <pc:docMk/>
            <pc:sldMk cId="1465508120" sldId="581"/>
            <ac:picMk id="351" creationId="{00000000-0000-0000-0000-000000000000}"/>
          </ac:picMkLst>
        </pc:picChg>
        <pc:picChg chg="mod">
          <ac:chgData name="Zhihao Tang" userId="c6afea04-4771-4879-9e3a-ee1175e1ff43" providerId="ADAL" clId="{9334CA24-3962-43EF-A796-13CD35ED15B1}" dt="2021-07-19T18:54:30.085" v="2756" actId="1076"/>
          <ac:picMkLst>
            <pc:docMk/>
            <pc:sldMk cId="1465508120" sldId="581"/>
            <ac:picMk id="361" creationId="{00000000-0000-0000-0000-000000000000}"/>
          </ac:picMkLst>
        </pc:picChg>
        <pc:picChg chg="mod">
          <ac:chgData name="Zhihao Tang" userId="c6afea04-4771-4879-9e3a-ee1175e1ff43" providerId="ADAL" clId="{9334CA24-3962-43EF-A796-13CD35ED15B1}" dt="2021-07-19T18:54:15.085" v="2752" actId="1076"/>
          <ac:picMkLst>
            <pc:docMk/>
            <pc:sldMk cId="1465508120" sldId="581"/>
            <ac:picMk id="2052" creationId="{00000000-0000-0000-0000-000000000000}"/>
          </ac:picMkLst>
        </pc:picChg>
      </pc:sldChg>
      <pc:sldChg chg="modSp add mod ord setBg modNotesTx">
        <pc:chgData name="Zhihao Tang" userId="c6afea04-4771-4879-9e3a-ee1175e1ff43" providerId="ADAL" clId="{9334CA24-3962-43EF-A796-13CD35ED15B1}" dt="2021-07-29T14:44:03.912" v="4260" actId="1076"/>
        <pc:sldMkLst>
          <pc:docMk/>
          <pc:sldMk cId="1129431143" sldId="582"/>
        </pc:sldMkLst>
        <pc:spChg chg="mod">
          <ac:chgData name="Zhihao Tang" userId="c6afea04-4771-4879-9e3a-ee1175e1ff43" providerId="ADAL" clId="{9334CA24-3962-43EF-A796-13CD35ED15B1}" dt="2021-07-29T14:43:57.909" v="4258" actId="207"/>
          <ac:spMkLst>
            <pc:docMk/>
            <pc:sldMk cId="1129431143" sldId="582"/>
            <ac:spMk id="18" creationId="{E3F254D8-51AF-9A4E-B8AF-138F9CCAC184}"/>
          </ac:spMkLst>
        </pc:spChg>
        <pc:spChg chg="mod">
          <ac:chgData name="Zhihao Tang" userId="c6afea04-4771-4879-9e3a-ee1175e1ff43" providerId="ADAL" clId="{9334CA24-3962-43EF-A796-13CD35ED15B1}" dt="2021-07-22T14:20:46.943" v="3543" actId="207"/>
          <ac:spMkLst>
            <pc:docMk/>
            <pc:sldMk cId="1129431143" sldId="582"/>
            <ac:spMk id="183" creationId="{AEA51122-3ABF-4B4A-8545-1D4233213647}"/>
          </ac:spMkLst>
        </pc:spChg>
        <pc:spChg chg="mod">
          <ac:chgData name="Zhihao Tang" userId="c6afea04-4771-4879-9e3a-ee1175e1ff43" providerId="ADAL" clId="{9334CA24-3962-43EF-A796-13CD35ED15B1}" dt="2021-07-29T14:43:28.824" v="4255" actId="207"/>
          <ac:spMkLst>
            <pc:docMk/>
            <pc:sldMk cId="1129431143" sldId="582"/>
            <ac:spMk id="184" creationId="{00000000-0000-0000-0000-000000000000}"/>
          </ac:spMkLst>
        </pc:spChg>
        <pc:spChg chg="mod">
          <ac:chgData name="Zhihao Tang" userId="c6afea04-4771-4879-9e3a-ee1175e1ff43" providerId="ADAL" clId="{9334CA24-3962-43EF-A796-13CD35ED15B1}" dt="2021-07-29T14:44:03.017" v="4259" actId="207"/>
          <ac:spMkLst>
            <pc:docMk/>
            <pc:sldMk cId="1129431143" sldId="582"/>
            <ac:spMk id="185" creationId="{00000000-0000-0000-0000-000000000000}"/>
          </ac:spMkLst>
        </pc:spChg>
        <pc:spChg chg="mod">
          <ac:chgData name="Zhihao Tang" userId="c6afea04-4771-4879-9e3a-ee1175e1ff43" providerId="ADAL" clId="{9334CA24-3962-43EF-A796-13CD35ED15B1}" dt="2021-07-29T14:43:38.026" v="4256" actId="207"/>
          <ac:spMkLst>
            <pc:docMk/>
            <pc:sldMk cId="1129431143" sldId="582"/>
            <ac:spMk id="186"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87"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88" creationId="{00000000-0000-0000-0000-000000000000}"/>
          </ac:spMkLst>
        </pc:spChg>
        <pc:spChg chg="mod">
          <ac:chgData name="Zhihao Tang" userId="c6afea04-4771-4879-9e3a-ee1175e1ff43" providerId="ADAL" clId="{9334CA24-3962-43EF-A796-13CD35ED15B1}" dt="2021-07-29T14:43:46.998" v="4257" actId="207"/>
          <ac:spMkLst>
            <pc:docMk/>
            <pc:sldMk cId="1129431143" sldId="582"/>
            <ac:spMk id="189" creationId="{00000000-0000-0000-0000-000000000000}"/>
          </ac:spMkLst>
        </pc:spChg>
        <pc:spChg chg="mod">
          <ac:chgData name="Zhihao Tang" userId="c6afea04-4771-4879-9e3a-ee1175e1ff43" providerId="ADAL" clId="{9334CA24-3962-43EF-A796-13CD35ED15B1}" dt="2021-07-19T18:42:05.783" v="2107" actId="207"/>
          <ac:spMkLst>
            <pc:docMk/>
            <pc:sldMk cId="1129431143" sldId="582"/>
            <ac:spMk id="190" creationId="{00000000-0000-0000-0000-000000000000}"/>
          </ac:spMkLst>
        </pc:spChg>
        <pc:spChg chg="mod">
          <ac:chgData name="Zhihao Tang" userId="c6afea04-4771-4879-9e3a-ee1175e1ff43" providerId="ADAL" clId="{9334CA24-3962-43EF-A796-13CD35ED15B1}" dt="2021-07-19T18:42:42.812" v="2114" actId="207"/>
          <ac:spMkLst>
            <pc:docMk/>
            <pc:sldMk cId="1129431143" sldId="582"/>
            <ac:spMk id="191" creationId="{00000000-0000-0000-0000-000000000000}"/>
          </ac:spMkLst>
        </pc:spChg>
        <pc:spChg chg="mod">
          <ac:chgData name="Zhihao Tang" userId="c6afea04-4771-4879-9e3a-ee1175e1ff43" providerId="ADAL" clId="{9334CA24-3962-43EF-A796-13CD35ED15B1}" dt="2021-07-19T18:41:37.774" v="2104" actId="207"/>
          <ac:spMkLst>
            <pc:docMk/>
            <pc:sldMk cId="1129431143" sldId="582"/>
            <ac:spMk id="192" creationId="{00000000-0000-0000-0000-000000000000}"/>
          </ac:spMkLst>
        </pc:spChg>
        <pc:spChg chg="mod">
          <ac:chgData name="Zhihao Tang" userId="c6afea04-4771-4879-9e3a-ee1175e1ff43" providerId="ADAL" clId="{9334CA24-3962-43EF-A796-13CD35ED15B1}" dt="2021-07-19T18:41:31.148" v="2103" actId="207"/>
          <ac:spMkLst>
            <pc:docMk/>
            <pc:sldMk cId="1129431143" sldId="582"/>
            <ac:spMk id="193" creationId="{00000000-0000-0000-0000-000000000000}"/>
          </ac:spMkLst>
        </pc:spChg>
        <pc:spChg chg="mod">
          <ac:chgData name="Zhihao Tang" userId="c6afea04-4771-4879-9e3a-ee1175e1ff43" providerId="ADAL" clId="{9334CA24-3962-43EF-A796-13CD35ED15B1}" dt="2021-07-29T14:44:03.912" v="4260" actId="1076"/>
          <ac:spMkLst>
            <pc:docMk/>
            <pc:sldMk cId="1129431143" sldId="582"/>
            <ac:spMk id="194" creationId="{00000000-0000-0000-0000-000000000000}"/>
          </ac:spMkLst>
        </pc:spChg>
        <pc:spChg chg="mod">
          <ac:chgData name="Zhihao Tang" userId="c6afea04-4771-4879-9e3a-ee1175e1ff43" providerId="ADAL" clId="{9334CA24-3962-43EF-A796-13CD35ED15B1}" dt="2021-07-19T18:41:41.340" v="2105" actId="207"/>
          <ac:spMkLst>
            <pc:docMk/>
            <pc:sldMk cId="1129431143" sldId="582"/>
            <ac:spMk id="195"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96" creationId="{00000000-0000-0000-0000-000000000000}"/>
          </ac:spMkLst>
        </pc:spChg>
        <pc:spChg chg="mod">
          <ac:chgData name="Zhihao Tang" userId="c6afea04-4771-4879-9e3a-ee1175e1ff43" providerId="ADAL" clId="{9334CA24-3962-43EF-A796-13CD35ED15B1}" dt="2021-07-19T18:40:58.214" v="2101" actId="692"/>
          <ac:spMkLst>
            <pc:docMk/>
            <pc:sldMk cId="1129431143" sldId="582"/>
            <ac:spMk id="197" creationId="{00000000-0000-0000-0000-000000000000}"/>
          </ac:spMkLst>
        </pc:spChg>
        <pc:spChg chg="mod">
          <ac:chgData name="Zhihao Tang" userId="c6afea04-4771-4879-9e3a-ee1175e1ff43" providerId="ADAL" clId="{9334CA24-3962-43EF-A796-13CD35ED15B1}" dt="2021-07-22T14:33:48.856" v="3561" actId="207"/>
          <ac:spMkLst>
            <pc:docMk/>
            <pc:sldMk cId="1129431143" sldId="582"/>
            <ac:spMk id="198" creationId="{00000000-0000-0000-0000-000000000000}"/>
          </ac:spMkLst>
        </pc:spChg>
      </pc:sldChg>
      <pc:sldChg chg="delSp modSp add mod setBg modNotesTx">
        <pc:chgData name="Zhihao Tang" userId="c6afea04-4771-4879-9e3a-ee1175e1ff43" providerId="ADAL" clId="{9334CA24-3962-43EF-A796-13CD35ED15B1}" dt="2021-07-29T14:42:20.516" v="4249" actId="20577"/>
        <pc:sldMkLst>
          <pc:docMk/>
          <pc:sldMk cId="2114863239" sldId="594"/>
        </pc:sldMkLst>
        <pc:spChg chg="mod">
          <ac:chgData name="Zhihao Tang" userId="c6afea04-4771-4879-9e3a-ee1175e1ff43" providerId="ADAL" clId="{9334CA24-3962-43EF-A796-13CD35ED15B1}" dt="2021-07-19T19:02:00.569" v="2819" actId="207"/>
          <ac:spMkLst>
            <pc:docMk/>
            <pc:sldMk cId="2114863239" sldId="594"/>
            <ac:spMk id="52"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3" creationId="{00000000-0000-0000-0000-000000000000}"/>
          </ac:spMkLst>
        </pc:spChg>
        <pc:spChg chg="mod">
          <ac:chgData name="Zhihao Tang" userId="c6afea04-4771-4879-9e3a-ee1175e1ff43" providerId="ADAL" clId="{9334CA24-3962-43EF-A796-13CD35ED15B1}" dt="2021-07-19T19:02:19.710" v="2823" actId="207"/>
          <ac:spMkLst>
            <pc:docMk/>
            <pc:sldMk cId="2114863239" sldId="594"/>
            <ac:spMk id="56" creationId="{00000000-0000-0000-0000-000000000000}"/>
          </ac:spMkLst>
        </pc:spChg>
        <pc:spChg chg="mod">
          <ac:chgData name="Zhihao Tang" userId="c6afea04-4771-4879-9e3a-ee1175e1ff43" providerId="ADAL" clId="{9334CA24-3962-43EF-A796-13CD35ED15B1}" dt="2021-07-19T19:02:04.647" v="2820" actId="207"/>
          <ac:spMkLst>
            <pc:docMk/>
            <pc:sldMk cId="2114863239" sldId="594"/>
            <ac:spMk id="57"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 creationId="{00000000-0000-0000-0000-000000000000}"/>
          </ac:spMkLst>
        </pc:spChg>
        <pc:spChg chg="mod">
          <ac:chgData name="Zhihao Tang" userId="c6afea04-4771-4879-9e3a-ee1175e1ff43" providerId="ADAL" clId="{9334CA24-3962-43EF-A796-13CD35ED15B1}" dt="2021-07-19T19:00:46.630" v="2808" actId="1076"/>
          <ac:spMkLst>
            <pc:docMk/>
            <pc:sldMk cId="2114863239" sldId="594"/>
            <ac:spMk id="298" creationId="{00000000-0000-0000-0000-000000000000}"/>
          </ac:spMkLst>
        </pc:spChg>
        <pc:spChg chg="mod">
          <ac:chgData name="Zhihao Tang" userId="c6afea04-4771-4879-9e3a-ee1175e1ff43" providerId="ADAL" clId="{9334CA24-3962-43EF-A796-13CD35ED15B1}" dt="2021-07-29T14:42:20.516" v="4249" actId="20577"/>
          <ac:spMkLst>
            <pc:docMk/>
            <pc:sldMk cId="2114863239" sldId="594"/>
            <ac:spMk id="305" creationId="{00000000-0000-0000-0000-000000000000}"/>
          </ac:spMkLst>
        </pc:spChg>
        <pc:spChg chg="mod">
          <ac:chgData name="Zhihao Tang" userId="c6afea04-4771-4879-9e3a-ee1175e1ff43" providerId="ADAL" clId="{9334CA24-3962-43EF-A796-13CD35ED15B1}" dt="2021-07-19T19:01:22.529" v="2810" actId="207"/>
          <ac:spMkLst>
            <pc:docMk/>
            <pc:sldMk cId="2114863239" sldId="594"/>
            <ac:spMk id="308" creationId="{00000000-0000-0000-0000-000000000000}"/>
          </ac:spMkLst>
        </pc:spChg>
        <pc:spChg chg="mod">
          <ac:chgData name="Zhihao Tang" userId="c6afea04-4771-4879-9e3a-ee1175e1ff43" providerId="ADAL" clId="{9334CA24-3962-43EF-A796-13CD35ED15B1}" dt="2021-07-19T19:01:25.002" v="2811" actId="207"/>
          <ac:spMkLst>
            <pc:docMk/>
            <pc:sldMk cId="2114863239" sldId="594"/>
            <ac:spMk id="311" creationId="{00000000-0000-0000-0000-000000000000}"/>
          </ac:spMkLst>
        </pc:spChg>
        <pc:spChg chg="mod">
          <ac:chgData name="Zhihao Tang" userId="c6afea04-4771-4879-9e3a-ee1175e1ff43" providerId="ADAL" clId="{9334CA24-3962-43EF-A796-13CD35ED15B1}" dt="2021-07-19T19:01:32.111" v="2812" actId="207"/>
          <ac:spMkLst>
            <pc:docMk/>
            <pc:sldMk cId="2114863239" sldId="594"/>
            <ac:spMk id="314" creationId="{00000000-0000-0000-0000-000000000000}"/>
          </ac:spMkLst>
        </pc:spChg>
        <pc:spChg chg="mod">
          <ac:chgData name="Zhihao Tang" userId="c6afea04-4771-4879-9e3a-ee1175e1ff43" providerId="ADAL" clId="{9334CA24-3962-43EF-A796-13CD35ED15B1}" dt="2021-07-29T14:42:18.397" v="4248" actId="20577"/>
          <ac:spMkLst>
            <pc:docMk/>
            <pc:sldMk cId="2114863239" sldId="594"/>
            <ac:spMk id="317" creationId="{00000000-0000-0000-0000-000000000000}"/>
          </ac:spMkLst>
        </pc:spChg>
        <pc:spChg chg="mod">
          <ac:chgData name="Zhihao Tang" userId="c6afea04-4771-4879-9e3a-ee1175e1ff43" providerId="ADAL" clId="{9334CA24-3962-43EF-A796-13CD35ED15B1}" dt="2021-07-19T19:01:43.695" v="2813" actId="207"/>
          <ac:spMkLst>
            <pc:docMk/>
            <pc:sldMk cId="2114863239" sldId="594"/>
            <ac:spMk id="319"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320" creationId="{00000000-0000-0000-0000-000000000000}"/>
          </ac:spMkLst>
        </pc:spChg>
        <pc:spChg chg="mod">
          <ac:chgData name="Zhihao Tang" userId="c6afea04-4771-4879-9e3a-ee1175e1ff43" providerId="ADAL" clId="{9334CA24-3962-43EF-A796-13CD35ED15B1}" dt="2021-07-19T19:01:19.666" v="2809" actId="207"/>
          <ac:spMkLst>
            <pc:docMk/>
            <pc:sldMk cId="2114863239" sldId="594"/>
            <ac:spMk id="567" creationId="{00000000-0000-0000-0000-000000000000}"/>
          </ac:spMkLst>
        </pc:spChg>
        <pc:spChg chg="mod">
          <ac:chgData name="Zhihao Tang" userId="c6afea04-4771-4879-9e3a-ee1175e1ff43" providerId="ADAL" clId="{9334CA24-3962-43EF-A796-13CD35ED15B1}" dt="2021-07-19T19:02:29.783" v="2825" actId="207"/>
          <ac:spMkLst>
            <pc:docMk/>
            <pc:sldMk cId="2114863239" sldId="594"/>
            <ac:spMk id="570" creationId="{00000000-0000-0000-0000-000000000000}"/>
          </ac:spMkLst>
        </pc:spChg>
        <pc:spChg chg="mod">
          <ac:chgData name="Zhihao Tang" userId="c6afea04-4771-4879-9e3a-ee1175e1ff43" providerId="ADAL" clId="{9334CA24-3962-43EF-A796-13CD35ED15B1}" dt="2021-07-19T19:01:47.072" v="2814" actId="207"/>
          <ac:spMkLst>
            <pc:docMk/>
            <pc:sldMk cId="2114863239" sldId="594"/>
            <ac:spMk id="571"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72" creationId="{00000000-0000-0000-0000-000000000000}"/>
          </ac:spMkLst>
        </pc:spChg>
        <pc:spChg chg="mod">
          <ac:chgData name="Zhihao Tang" userId="c6afea04-4771-4879-9e3a-ee1175e1ff43" providerId="ADAL" clId="{9334CA24-3962-43EF-A796-13CD35ED15B1}" dt="2021-07-19T19:02:26.497" v="2824" actId="207"/>
          <ac:spMkLst>
            <pc:docMk/>
            <pc:sldMk cId="2114863239" sldId="594"/>
            <ac:spMk id="575" creationId="{00000000-0000-0000-0000-000000000000}"/>
          </ac:spMkLst>
        </pc:spChg>
        <pc:spChg chg="mod">
          <ac:chgData name="Zhihao Tang" userId="c6afea04-4771-4879-9e3a-ee1175e1ff43" providerId="ADAL" clId="{9334CA24-3962-43EF-A796-13CD35ED15B1}" dt="2021-07-19T19:01:49.599" v="2815" actId="207"/>
          <ac:spMkLst>
            <pc:docMk/>
            <pc:sldMk cId="2114863239" sldId="594"/>
            <ac:spMk id="578"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79" creationId="{00000000-0000-0000-0000-000000000000}"/>
          </ac:spMkLst>
        </pc:spChg>
        <pc:spChg chg="mod">
          <ac:chgData name="Zhihao Tang" userId="c6afea04-4771-4879-9e3a-ee1175e1ff43" providerId="ADAL" clId="{9334CA24-3962-43EF-A796-13CD35ED15B1}" dt="2021-07-19T19:01:51.272" v="2816" actId="207"/>
          <ac:spMkLst>
            <pc:docMk/>
            <pc:sldMk cId="2114863239" sldId="594"/>
            <ac:spMk id="581"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2" creationId="{00000000-0000-0000-0000-000000000000}"/>
          </ac:spMkLst>
        </pc:spChg>
        <pc:spChg chg="mod">
          <ac:chgData name="Zhihao Tang" userId="c6afea04-4771-4879-9e3a-ee1175e1ff43" providerId="ADAL" clId="{9334CA24-3962-43EF-A796-13CD35ED15B1}" dt="2021-07-19T19:01:54.055" v="2817" actId="207"/>
          <ac:spMkLst>
            <pc:docMk/>
            <pc:sldMk cId="2114863239" sldId="594"/>
            <ac:spMk id="584"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5" creationId="{00000000-0000-0000-0000-000000000000}"/>
          </ac:spMkLst>
        </pc:spChg>
        <pc:spChg chg="mod">
          <ac:chgData name="Zhihao Tang" userId="c6afea04-4771-4879-9e3a-ee1175e1ff43" providerId="ADAL" clId="{9334CA24-3962-43EF-A796-13CD35ED15B1}" dt="2021-07-19T19:01:57.440" v="2818" actId="207"/>
          <ac:spMkLst>
            <pc:docMk/>
            <pc:sldMk cId="2114863239" sldId="594"/>
            <ac:spMk id="587" creationId="{00000000-0000-0000-0000-000000000000}"/>
          </ac:spMkLst>
        </pc:spChg>
        <pc:spChg chg="mod">
          <ac:chgData name="Zhihao Tang" userId="c6afea04-4771-4879-9e3a-ee1175e1ff43" providerId="ADAL" clId="{9334CA24-3962-43EF-A796-13CD35ED15B1}" dt="2021-07-19T19:00:25.671" v="2804" actId="207"/>
          <ac:spMkLst>
            <pc:docMk/>
            <pc:sldMk cId="2114863239" sldId="594"/>
            <ac:spMk id="588" creationId="{00000000-0000-0000-0000-000000000000}"/>
          </ac:spMkLst>
        </pc:spChg>
        <pc:spChg chg="mod">
          <ac:chgData name="Zhihao Tang" userId="c6afea04-4771-4879-9e3a-ee1175e1ff43" providerId="ADAL" clId="{9334CA24-3962-43EF-A796-13CD35ED15B1}" dt="2021-07-19T19:03:42.216" v="2830" actId="255"/>
          <ac:spMkLst>
            <pc:docMk/>
            <pc:sldMk cId="2114863239" sldId="594"/>
            <ac:spMk id="590" creationId="{00000000-0000-0000-0000-000000000000}"/>
          </ac:spMkLst>
        </pc:spChg>
        <pc:spChg chg="mod">
          <ac:chgData name="Zhihao Tang" userId="c6afea04-4771-4879-9e3a-ee1175e1ff43" providerId="ADAL" clId="{9334CA24-3962-43EF-A796-13CD35ED15B1}" dt="2021-07-19T19:03:46.926" v="2831" actId="255"/>
          <ac:spMkLst>
            <pc:docMk/>
            <pc:sldMk cId="2114863239" sldId="594"/>
            <ac:spMk id="591" creationId="{00000000-0000-0000-0000-000000000000}"/>
          </ac:spMkLst>
        </pc:spChg>
        <pc:spChg chg="mod">
          <ac:chgData name="Zhihao Tang" userId="c6afea04-4771-4879-9e3a-ee1175e1ff43" providerId="ADAL" clId="{9334CA24-3962-43EF-A796-13CD35ED15B1}" dt="2021-07-19T19:03:36.223" v="2829" actId="255"/>
          <ac:spMkLst>
            <pc:docMk/>
            <pc:sldMk cId="2114863239" sldId="594"/>
            <ac:spMk id="592" creationId="{00000000-0000-0000-0000-000000000000}"/>
          </ac:spMkLst>
        </pc:spChg>
        <pc:grpChg chg="del">
          <ac:chgData name="Zhihao Tang" userId="c6afea04-4771-4879-9e3a-ee1175e1ff43" providerId="ADAL" clId="{9334CA24-3962-43EF-A796-13CD35ED15B1}" dt="2021-07-19T18:30:35.273" v="1889" actId="478"/>
          <ac:grpSpMkLst>
            <pc:docMk/>
            <pc:sldMk cId="2114863239" sldId="594"/>
            <ac:grpSpMk id="299" creationId="{00000000-0000-0000-0000-000000000000}"/>
          </ac:grpSpMkLst>
        </pc:grpChg>
      </pc:sldChg>
      <pc:sldChg chg="addSp delSp modSp add mod setBg">
        <pc:chgData name="Zhihao Tang" userId="c6afea04-4771-4879-9e3a-ee1175e1ff43" providerId="ADAL" clId="{9334CA24-3962-43EF-A796-13CD35ED15B1}" dt="2021-07-29T14:45:45.819" v="4273" actId="207"/>
        <pc:sldMkLst>
          <pc:docMk/>
          <pc:sldMk cId="1764166193" sldId="607"/>
        </pc:sldMkLst>
        <pc:spChg chg="mod">
          <ac:chgData name="Zhihao Tang" userId="c6afea04-4771-4879-9e3a-ee1175e1ff43" providerId="ADAL" clId="{9334CA24-3962-43EF-A796-13CD35ED15B1}" dt="2021-07-22T14:32:40.783" v="3551" actId="113"/>
          <ac:spMkLst>
            <pc:docMk/>
            <pc:sldMk cId="1764166193" sldId="607"/>
            <ac:spMk id="2"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3"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4" creationId="{00000000-0000-0000-0000-000000000000}"/>
          </ac:spMkLst>
        </pc:spChg>
        <pc:spChg chg="del mod">
          <ac:chgData name="Zhihao Tang" userId="c6afea04-4771-4879-9e3a-ee1175e1ff43" providerId="ADAL" clId="{9334CA24-3962-43EF-A796-13CD35ED15B1}" dt="2021-07-19T18:38:15.705" v="2075" actId="478"/>
          <ac:spMkLst>
            <pc:docMk/>
            <pc:sldMk cId="1764166193" sldId="607"/>
            <ac:spMk id="95"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96"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03"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04" creationId="{F69A8B94-CE47-4577-AF9D-6D8E606B4217}"/>
          </ac:spMkLst>
        </pc:spChg>
        <pc:spChg chg="add mod">
          <ac:chgData name="Zhihao Tang" userId="c6afea04-4771-4879-9e3a-ee1175e1ff43" providerId="ADAL" clId="{9334CA24-3962-43EF-A796-13CD35ED15B1}" dt="2021-07-19T18:38:43.685" v="2079" actId="164"/>
          <ac:spMkLst>
            <pc:docMk/>
            <pc:sldMk cId="1764166193" sldId="607"/>
            <ac:spMk id="105" creationId="{ED35F98E-0961-4094-9AFA-F4169B5FA622}"/>
          </ac:spMkLst>
        </pc:spChg>
        <pc:spChg chg="add mod">
          <ac:chgData name="Zhihao Tang" userId="c6afea04-4771-4879-9e3a-ee1175e1ff43" providerId="ADAL" clId="{9334CA24-3962-43EF-A796-13CD35ED15B1}" dt="2021-07-19T18:39:58.914" v="2093" actId="207"/>
          <ac:spMkLst>
            <pc:docMk/>
            <pc:sldMk cId="1764166193" sldId="607"/>
            <ac:spMk id="106" creationId="{AF2706CF-2E79-4FD5-A712-2D0745D75309}"/>
          </ac:spMkLst>
        </pc:spChg>
        <pc:spChg chg="add mod">
          <ac:chgData name="Zhihao Tang" userId="c6afea04-4771-4879-9e3a-ee1175e1ff43" providerId="ADAL" clId="{9334CA24-3962-43EF-A796-13CD35ED15B1}" dt="2021-07-19T18:39:53.866" v="2092" actId="207"/>
          <ac:spMkLst>
            <pc:docMk/>
            <pc:sldMk cId="1764166193" sldId="607"/>
            <ac:spMk id="107" creationId="{8670F129-8D7C-49A0-9C6E-DED910AA461C}"/>
          </ac:spMkLst>
        </pc:spChg>
        <pc:spChg chg="add mod">
          <ac:chgData name="Zhihao Tang" userId="c6afea04-4771-4879-9e3a-ee1175e1ff43" providerId="ADAL" clId="{9334CA24-3962-43EF-A796-13CD35ED15B1}" dt="2021-07-19T18:40:04.890" v="2094" actId="207"/>
          <ac:spMkLst>
            <pc:docMk/>
            <pc:sldMk cId="1764166193" sldId="607"/>
            <ac:spMk id="108" creationId="{B0A2D812-4203-47B8-9301-9DA281E3895F}"/>
          </ac:spMkLst>
        </pc:spChg>
        <pc:spChg chg="del">
          <ac:chgData name="Zhihao Tang" userId="c6afea04-4771-4879-9e3a-ee1175e1ff43" providerId="ADAL" clId="{9334CA24-3962-43EF-A796-13CD35ED15B1}" dt="2021-07-19T18:38:15.705" v="2075" actId="478"/>
          <ac:spMkLst>
            <pc:docMk/>
            <pc:sldMk cId="1764166193" sldId="607"/>
            <ac:spMk id="109"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10" creationId="{BEF2C36B-EF16-43DF-928C-784DF54BA6FC}"/>
          </ac:spMkLst>
        </pc:spChg>
        <pc:spChg chg="del">
          <ac:chgData name="Zhihao Tang" userId="c6afea04-4771-4879-9e3a-ee1175e1ff43" providerId="ADAL" clId="{9334CA24-3962-43EF-A796-13CD35ED15B1}" dt="2021-07-19T18:38:15.705" v="2075" actId="478"/>
          <ac:spMkLst>
            <pc:docMk/>
            <pc:sldMk cId="1764166193" sldId="607"/>
            <ac:spMk id="111" creationId="{8D10F561-2BA6-4EE9-8F96-340E27A3A324}"/>
          </ac:spMkLst>
        </pc:spChg>
        <pc:spChg chg="del">
          <ac:chgData name="Zhihao Tang" userId="c6afea04-4771-4879-9e3a-ee1175e1ff43" providerId="ADAL" clId="{9334CA24-3962-43EF-A796-13CD35ED15B1}" dt="2021-07-19T18:38:15.705" v="2075" actId="478"/>
          <ac:spMkLst>
            <pc:docMk/>
            <pc:sldMk cId="1764166193" sldId="607"/>
            <ac:spMk id="112" creationId="{BEF2C36B-EF16-43DF-928C-784DF54BA6FC}"/>
          </ac:spMkLst>
        </pc:spChg>
        <pc:spChg chg="del">
          <ac:chgData name="Zhihao Tang" userId="c6afea04-4771-4879-9e3a-ee1175e1ff43" providerId="ADAL" clId="{9334CA24-3962-43EF-A796-13CD35ED15B1}" dt="2021-07-19T18:38:15.705" v="2075" actId="478"/>
          <ac:spMkLst>
            <pc:docMk/>
            <pc:sldMk cId="1764166193" sldId="607"/>
            <ac:spMk id="113" creationId="{F69A8B94-CE47-4577-AF9D-6D8E606B4217}"/>
          </ac:spMkLst>
        </pc:spChg>
        <pc:spChg chg="del">
          <ac:chgData name="Zhihao Tang" userId="c6afea04-4771-4879-9e3a-ee1175e1ff43" providerId="ADAL" clId="{9334CA24-3962-43EF-A796-13CD35ED15B1}" dt="2021-07-19T18:38:19.839" v="2076" actId="478"/>
          <ac:spMkLst>
            <pc:docMk/>
            <pc:sldMk cId="1764166193" sldId="607"/>
            <ac:spMk id="114"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16" creationId="{568F593D-37BC-48A6-ABE0-61B934088B89}"/>
          </ac:spMkLst>
        </pc:spChg>
        <pc:spChg chg="del">
          <ac:chgData name="Zhihao Tang" userId="c6afea04-4771-4879-9e3a-ee1175e1ff43" providerId="ADAL" clId="{9334CA24-3962-43EF-A796-13CD35ED15B1}" dt="2021-07-19T18:38:15.705" v="2075" actId="478"/>
          <ac:spMkLst>
            <pc:docMk/>
            <pc:sldMk cId="1764166193" sldId="607"/>
            <ac:spMk id="123"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24" creationId="{AE970E10-7B29-470E-98BC-3FF8C0998ED3}"/>
          </ac:spMkLst>
        </pc:spChg>
        <pc:spChg chg="del">
          <ac:chgData name="Zhihao Tang" userId="c6afea04-4771-4879-9e3a-ee1175e1ff43" providerId="ADAL" clId="{9334CA24-3962-43EF-A796-13CD35ED15B1}" dt="2021-07-19T18:38:15.705" v="2075" actId="478"/>
          <ac:spMkLst>
            <pc:docMk/>
            <pc:sldMk cId="1764166193" sldId="607"/>
            <ac:spMk id="125" creationId="{02B65031-F12E-4CA3-A037-A1CAFA9593C3}"/>
          </ac:spMkLst>
        </pc:spChg>
        <pc:spChg chg="del">
          <ac:chgData name="Zhihao Tang" userId="c6afea04-4771-4879-9e3a-ee1175e1ff43" providerId="ADAL" clId="{9334CA24-3962-43EF-A796-13CD35ED15B1}" dt="2021-07-19T18:38:15.705" v="2075" actId="478"/>
          <ac:spMkLst>
            <pc:docMk/>
            <pc:sldMk cId="1764166193" sldId="607"/>
            <ac:spMk id="126" creationId="{02B65031-F12E-4CA3-A037-A1CAFA9593C3}"/>
          </ac:spMkLst>
        </pc:spChg>
        <pc:spChg chg="add mod">
          <ac:chgData name="Zhihao Tang" userId="c6afea04-4771-4879-9e3a-ee1175e1ff43" providerId="ADAL" clId="{9334CA24-3962-43EF-A796-13CD35ED15B1}" dt="2021-07-22T14:33:38.808" v="3559" actId="207"/>
          <ac:spMkLst>
            <pc:docMk/>
            <pc:sldMk cId="1764166193" sldId="607"/>
            <ac:spMk id="127" creationId="{F69A8B94-CE47-4577-AF9D-6D8E606B4217}"/>
          </ac:spMkLst>
        </pc:spChg>
        <pc:spChg chg="del">
          <ac:chgData name="Zhihao Tang" userId="c6afea04-4771-4879-9e3a-ee1175e1ff43" providerId="ADAL" clId="{9334CA24-3962-43EF-A796-13CD35ED15B1}" dt="2021-07-19T18:38:15.705" v="2075" actId="478"/>
          <ac:spMkLst>
            <pc:docMk/>
            <pc:sldMk cId="1764166193" sldId="607"/>
            <ac:spMk id="137"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38"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39"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161" creationId="{568F593D-37BC-48A6-ABE0-61B934088B89}"/>
          </ac:spMkLst>
        </pc:spChg>
        <pc:spChg chg="add mod">
          <ac:chgData name="Zhihao Tang" userId="c6afea04-4771-4879-9e3a-ee1175e1ff43" providerId="ADAL" clId="{9334CA24-3962-43EF-A796-13CD35ED15B1}" dt="2021-07-22T14:33:35.744" v="3558" actId="207"/>
          <ac:spMkLst>
            <pc:docMk/>
            <pc:sldMk cId="1764166193" sldId="607"/>
            <ac:spMk id="166" creationId="{02B65031-F12E-4CA3-A037-A1CAFA9593C3}"/>
          </ac:spMkLst>
        </pc:spChg>
        <pc:spChg chg="add mod">
          <ac:chgData name="Zhihao Tang" userId="c6afea04-4771-4879-9e3a-ee1175e1ff43" providerId="ADAL" clId="{9334CA24-3962-43EF-A796-13CD35ED15B1}" dt="2021-07-22T14:33:25.405" v="3555" actId="207"/>
          <ac:spMkLst>
            <pc:docMk/>
            <pc:sldMk cId="1764166193" sldId="607"/>
            <ac:spMk id="167" creationId="{BEF2C36B-EF16-43DF-928C-784DF54BA6FC}"/>
          </ac:spMkLst>
        </pc:spChg>
        <pc:spChg chg="add mod">
          <ac:chgData name="Zhihao Tang" userId="c6afea04-4771-4879-9e3a-ee1175e1ff43" providerId="ADAL" clId="{9334CA24-3962-43EF-A796-13CD35ED15B1}" dt="2021-07-22T14:33:22.217" v="3554" actId="207"/>
          <ac:spMkLst>
            <pc:docMk/>
            <pc:sldMk cId="1764166193" sldId="607"/>
            <ac:spMk id="168" creationId="{8D10F561-2BA6-4EE9-8F96-340E27A3A324}"/>
          </ac:spMkLst>
        </pc:spChg>
        <pc:spChg chg="add mod">
          <ac:chgData name="Zhihao Tang" userId="c6afea04-4771-4879-9e3a-ee1175e1ff43" providerId="ADAL" clId="{9334CA24-3962-43EF-A796-13CD35ED15B1}" dt="2021-07-22T14:33:27.773" v="3556" actId="207"/>
          <ac:spMkLst>
            <pc:docMk/>
            <pc:sldMk cId="1764166193" sldId="607"/>
            <ac:spMk id="177" creationId="{BEF2C36B-EF16-43DF-928C-784DF54BA6FC}"/>
          </ac:spMkLst>
        </pc:spChg>
        <pc:spChg chg="add mod">
          <ac:chgData name="Zhihao Tang" userId="c6afea04-4771-4879-9e3a-ee1175e1ff43" providerId="ADAL" clId="{9334CA24-3962-43EF-A796-13CD35ED15B1}" dt="2021-07-19T18:38:43.685" v="2079" actId="164"/>
          <ac:spMkLst>
            <pc:docMk/>
            <pc:sldMk cId="1764166193" sldId="607"/>
            <ac:spMk id="178" creationId="{F69A8B94-CE47-4577-AF9D-6D8E606B4217}"/>
          </ac:spMkLst>
        </pc:spChg>
        <pc:spChg chg="add mod">
          <ac:chgData name="Zhihao Tang" userId="c6afea04-4771-4879-9e3a-ee1175e1ff43" providerId="ADAL" clId="{9334CA24-3962-43EF-A796-13CD35ED15B1}" dt="2021-07-19T18:38:43.685" v="2079" actId="164"/>
          <ac:spMkLst>
            <pc:docMk/>
            <pc:sldMk cId="1764166193" sldId="607"/>
            <ac:spMk id="179"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0" creationId="{568F593D-37BC-48A6-ABE0-61B934088B89}"/>
          </ac:spMkLst>
        </pc:spChg>
        <pc:spChg chg="add mod">
          <ac:chgData name="Zhihao Tang" userId="c6afea04-4771-4879-9e3a-ee1175e1ff43" providerId="ADAL" clId="{9334CA24-3962-43EF-A796-13CD35ED15B1}" dt="2021-07-19T18:38:43.685" v="2079" actId="164"/>
          <ac:spMkLst>
            <pc:docMk/>
            <pc:sldMk cId="1764166193" sldId="607"/>
            <ac:spMk id="182"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3"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4" creationId="{02B65031-F12E-4CA3-A037-A1CAFA9593C3}"/>
          </ac:spMkLst>
        </pc:spChg>
        <pc:spChg chg="add mod">
          <ac:chgData name="Zhihao Tang" userId="c6afea04-4771-4879-9e3a-ee1175e1ff43" providerId="ADAL" clId="{9334CA24-3962-43EF-A796-13CD35ED15B1}" dt="2021-07-19T18:38:43.685" v="2079" actId="164"/>
          <ac:spMkLst>
            <pc:docMk/>
            <pc:sldMk cId="1764166193" sldId="607"/>
            <ac:spMk id="187" creationId="{830CBA39-09DC-4396-9D5D-13995E24E2AE}"/>
          </ac:spMkLst>
        </pc:spChg>
        <pc:spChg chg="add mod">
          <ac:chgData name="Zhihao Tang" userId="c6afea04-4771-4879-9e3a-ee1175e1ff43" providerId="ADAL" clId="{9334CA24-3962-43EF-A796-13CD35ED15B1}" dt="2021-07-19T18:38:43.685" v="2079" actId="164"/>
          <ac:spMkLst>
            <pc:docMk/>
            <pc:sldMk cId="1764166193" sldId="607"/>
            <ac:spMk id="188" creationId="{46EF8E16-C016-4C4C-A503-790480C42433}"/>
          </ac:spMkLst>
        </pc:spChg>
        <pc:spChg chg="add mod">
          <ac:chgData name="Zhihao Tang" userId="c6afea04-4771-4879-9e3a-ee1175e1ff43" providerId="ADAL" clId="{9334CA24-3962-43EF-A796-13CD35ED15B1}" dt="2021-07-19T18:38:43.685" v="2079" actId="164"/>
          <ac:spMkLst>
            <pc:docMk/>
            <pc:sldMk cId="1764166193" sldId="607"/>
            <ac:spMk id="189" creationId="{0FF7CB2C-48CB-48ED-91AB-C4507FAC45F7}"/>
          </ac:spMkLst>
        </pc:spChg>
        <pc:spChg chg="del">
          <ac:chgData name="Zhihao Tang" userId="c6afea04-4771-4879-9e3a-ee1175e1ff43" providerId="ADAL" clId="{9334CA24-3962-43EF-A796-13CD35ED15B1}" dt="2021-07-19T18:38:15.705" v="2075" actId="478"/>
          <ac:spMkLst>
            <pc:docMk/>
            <pc:sldMk cId="1764166193" sldId="607"/>
            <ac:spMk id="205"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6"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7" creationId="{00000000-0000-0000-0000-000000000000}"/>
          </ac:spMkLst>
        </pc:spChg>
        <pc:spChg chg="del">
          <ac:chgData name="Zhihao Tang" userId="c6afea04-4771-4879-9e3a-ee1175e1ff43" providerId="ADAL" clId="{9334CA24-3962-43EF-A796-13CD35ED15B1}" dt="2021-07-19T18:38:15.705" v="2075" actId="478"/>
          <ac:spMkLst>
            <pc:docMk/>
            <pc:sldMk cId="1764166193" sldId="607"/>
            <ac:spMk id="208" creationId="{00000000-0000-0000-0000-000000000000}"/>
          </ac:spMkLst>
        </pc:spChg>
        <pc:spChg chg="add mod">
          <ac:chgData name="Zhihao Tang" userId="c6afea04-4771-4879-9e3a-ee1175e1ff43" providerId="ADAL" clId="{9334CA24-3962-43EF-A796-13CD35ED15B1}" dt="2021-07-22T14:33:41.413" v="3560" actId="207"/>
          <ac:spMkLst>
            <pc:docMk/>
            <pc:sldMk cId="1764166193" sldId="607"/>
            <ac:spMk id="216" creationId="{568F593D-37BC-48A6-ABE0-61B934088B89}"/>
          </ac:spMkLst>
        </pc:spChg>
        <pc:spChg chg="add mod">
          <ac:chgData name="Zhihao Tang" userId="c6afea04-4771-4879-9e3a-ee1175e1ff43" providerId="ADAL" clId="{9334CA24-3962-43EF-A796-13CD35ED15B1}" dt="2021-07-29T14:45:06.466" v="4266" actId="207"/>
          <ac:spMkLst>
            <pc:docMk/>
            <pc:sldMk cId="1764166193" sldId="607"/>
            <ac:spMk id="221" creationId="{D6E9EAB3-8AB5-4029-9997-FCBB1721DF45}"/>
          </ac:spMkLst>
        </pc:spChg>
        <pc:spChg chg="add mod">
          <ac:chgData name="Zhihao Tang" userId="c6afea04-4771-4879-9e3a-ee1175e1ff43" providerId="ADAL" clId="{9334CA24-3962-43EF-A796-13CD35ED15B1}" dt="2021-07-29T14:45:10.599" v="4267" actId="207"/>
          <ac:spMkLst>
            <pc:docMk/>
            <pc:sldMk cId="1764166193" sldId="607"/>
            <ac:spMk id="222" creationId="{A96F5740-90D7-466D-9DAC-70F9E636D20B}"/>
          </ac:spMkLst>
        </pc:spChg>
        <pc:spChg chg="add mod">
          <ac:chgData name="Zhihao Tang" userId="c6afea04-4771-4879-9e3a-ee1175e1ff43" providerId="ADAL" clId="{9334CA24-3962-43EF-A796-13CD35ED15B1}" dt="2021-07-29T14:45:14.332" v="4268" actId="207"/>
          <ac:spMkLst>
            <pc:docMk/>
            <pc:sldMk cId="1764166193" sldId="607"/>
            <ac:spMk id="223" creationId="{B0AE3421-1A1D-4207-A05D-7338D978E53C}"/>
          </ac:spMkLst>
        </pc:spChg>
        <pc:spChg chg="add mod">
          <ac:chgData name="Zhihao Tang" userId="c6afea04-4771-4879-9e3a-ee1175e1ff43" providerId="ADAL" clId="{9334CA24-3962-43EF-A796-13CD35ED15B1}" dt="2021-07-29T14:45:20.938" v="4269" actId="207"/>
          <ac:spMkLst>
            <pc:docMk/>
            <pc:sldMk cId="1764166193" sldId="607"/>
            <ac:spMk id="224" creationId="{CBE8A781-1B0D-412B-8927-E0642619F02D}"/>
          </ac:spMkLst>
        </pc:spChg>
        <pc:spChg chg="add mod">
          <ac:chgData name="Zhihao Tang" userId="c6afea04-4771-4879-9e3a-ee1175e1ff43" providerId="ADAL" clId="{9334CA24-3962-43EF-A796-13CD35ED15B1}" dt="2021-07-19T18:38:40.328" v="2078"/>
          <ac:spMkLst>
            <pc:docMk/>
            <pc:sldMk cId="1764166193" sldId="607"/>
            <ac:spMk id="228" creationId="{8F22D872-208A-4F7E-B85E-FC0CFD62C7FE}"/>
          </ac:spMkLst>
        </pc:spChg>
        <pc:spChg chg="add mod">
          <ac:chgData name="Zhihao Tang" userId="c6afea04-4771-4879-9e3a-ee1175e1ff43" providerId="ADAL" clId="{9334CA24-3962-43EF-A796-13CD35ED15B1}" dt="2021-07-19T18:38:40.328" v="2078"/>
          <ac:spMkLst>
            <pc:docMk/>
            <pc:sldMk cId="1764166193" sldId="607"/>
            <ac:spMk id="229" creationId="{35C64C63-F19C-478C-ABDF-FD9D21E4D14E}"/>
          </ac:spMkLst>
        </pc:spChg>
        <pc:spChg chg="add mod">
          <ac:chgData name="Zhihao Tang" userId="c6afea04-4771-4879-9e3a-ee1175e1ff43" providerId="ADAL" clId="{9334CA24-3962-43EF-A796-13CD35ED15B1}" dt="2021-07-19T18:38:40.328" v="2078"/>
          <ac:spMkLst>
            <pc:docMk/>
            <pc:sldMk cId="1764166193" sldId="607"/>
            <ac:spMk id="230" creationId="{B7595FCF-39C3-4F42-A0F0-C3A7CA7DB0D8}"/>
          </ac:spMkLst>
        </pc:spChg>
        <pc:spChg chg="add mod">
          <ac:chgData name="Zhihao Tang" userId="c6afea04-4771-4879-9e3a-ee1175e1ff43" providerId="ADAL" clId="{9334CA24-3962-43EF-A796-13CD35ED15B1}" dt="2021-07-19T18:38:40.328" v="2078"/>
          <ac:spMkLst>
            <pc:docMk/>
            <pc:sldMk cId="1764166193" sldId="607"/>
            <ac:spMk id="231" creationId="{BA6312BC-1ADF-4247-9538-724842FCE845}"/>
          </ac:spMkLst>
        </pc:spChg>
        <pc:spChg chg="add mod">
          <ac:chgData name="Zhihao Tang" userId="c6afea04-4771-4879-9e3a-ee1175e1ff43" providerId="ADAL" clId="{9334CA24-3962-43EF-A796-13CD35ED15B1}" dt="2021-07-19T18:38:40.328" v="2078"/>
          <ac:spMkLst>
            <pc:docMk/>
            <pc:sldMk cId="1764166193" sldId="607"/>
            <ac:spMk id="232" creationId="{0D58340C-BF4B-430E-8BED-933A3A4DC070}"/>
          </ac:spMkLst>
        </pc:spChg>
        <pc:spChg chg="add mod">
          <ac:chgData name="Zhihao Tang" userId="c6afea04-4771-4879-9e3a-ee1175e1ff43" providerId="ADAL" clId="{9334CA24-3962-43EF-A796-13CD35ED15B1}" dt="2021-07-19T18:38:40.328" v="2078"/>
          <ac:spMkLst>
            <pc:docMk/>
            <pc:sldMk cId="1764166193" sldId="607"/>
            <ac:spMk id="236" creationId="{BC44F621-07B2-476C-B9AD-2D15501F0813}"/>
          </ac:spMkLst>
        </pc:spChg>
        <pc:spChg chg="add mod">
          <ac:chgData name="Zhihao Tang" userId="c6afea04-4771-4879-9e3a-ee1175e1ff43" providerId="ADAL" clId="{9334CA24-3962-43EF-A796-13CD35ED15B1}" dt="2021-07-19T18:38:40.328" v="2078"/>
          <ac:spMkLst>
            <pc:docMk/>
            <pc:sldMk cId="1764166193" sldId="607"/>
            <ac:spMk id="237" creationId="{F41D45B4-724E-4A2F-9BDB-6D6E9AEBBEA9}"/>
          </ac:spMkLst>
        </pc:spChg>
        <pc:spChg chg="add mod">
          <ac:chgData name="Zhihao Tang" userId="c6afea04-4771-4879-9e3a-ee1175e1ff43" providerId="ADAL" clId="{9334CA24-3962-43EF-A796-13CD35ED15B1}" dt="2021-07-19T18:38:40.328" v="2078"/>
          <ac:spMkLst>
            <pc:docMk/>
            <pc:sldMk cId="1764166193" sldId="607"/>
            <ac:spMk id="238" creationId="{5CDBF9AC-D03F-45EB-BCDA-1FE8DC42361E}"/>
          </ac:spMkLst>
        </pc:spChg>
        <pc:spChg chg="add mod">
          <ac:chgData name="Zhihao Tang" userId="c6afea04-4771-4879-9e3a-ee1175e1ff43" providerId="ADAL" clId="{9334CA24-3962-43EF-A796-13CD35ED15B1}" dt="2021-07-19T18:38:40.328" v="2078"/>
          <ac:spMkLst>
            <pc:docMk/>
            <pc:sldMk cId="1764166193" sldId="607"/>
            <ac:spMk id="239" creationId="{251F1096-746E-422E-8A62-8241D8887CC6}"/>
          </ac:spMkLst>
        </pc:spChg>
        <pc:spChg chg="add mod">
          <ac:chgData name="Zhihao Tang" userId="c6afea04-4771-4879-9e3a-ee1175e1ff43" providerId="ADAL" clId="{9334CA24-3962-43EF-A796-13CD35ED15B1}" dt="2021-07-29T14:44:53.608" v="4264" actId="207"/>
          <ac:spMkLst>
            <pc:docMk/>
            <pc:sldMk cId="1764166193" sldId="607"/>
            <ac:spMk id="240" creationId="{2CBD2F2B-F97E-4F5C-A4FC-E3AD2D9AF8FF}"/>
          </ac:spMkLst>
        </pc:spChg>
        <pc:spChg chg="add mod">
          <ac:chgData name="Zhihao Tang" userId="c6afea04-4771-4879-9e3a-ee1175e1ff43" providerId="ADAL" clId="{9334CA24-3962-43EF-A796-13CD35ED15B1}" dt="2021-07-29T14:44:18.683" v="4262" actId="207"/>
          <ac:spMkLst>
            <pc:docMk/>
            <pc:sldMk cId="1764166193" sldId="607"/>
            <ac:spMk id="241" creationId="{2CBD2F2B-F97E-4F5C-A4FC-E3AD2D9AF8FF}"/>
          </ac:spMkLst>
        </pc:spChg>
        <pc:spChg chg="add mod">
          <ac:chgData name="Zhihao Tang" userId="c6afea04-4771-4879-9e3a-ee1175e1ff43" providerId="ADAL" clId="{9334CA24-3962-43EF-A796-13CD35ED15B1}" dt="2021-07-29T14:44:59.073" v="4265" actId="207"/>
          <ac:spMkLst>
            <pc:docMk/>
            <pc:sldMk cId="1764166193" sldId="607"/>
            <ac:spMk id="242" creationId="{2CBD2F2B-F97E-4F5C-A4FC-E3AD2D9AF8FF}"/>
          </ac:spMkLst>
        </pc:spChg>
        <pc:spChg chg="add mod">
          <ac:chgData name="Zhihao Tang" userId="c6afea04-4771-4879-9e3a-ee1175e1ff43" providerId="ADAL" clId="{9334CA24-3962-43EF-A796-13CD35ED15B1}" dt="2021-07-29T14:44:29.317" v="4263" actId="207"/>
          <ac:spMkLst>
            <pc:docMk/>
            <pc:sldMk cId="1764166193" sldId="607"/>
            <ac:spMk id="243" creationId="{2CBD2F2B-F97E-4F5C-A4FC-E3AD2D9AF8FF}"/>
          </ac:spMkLst>
        </pc:spChg>
        <pc:spChg chg="add mod">
          <ac:chgData name="Zhihao Tang" userId="c6afea04-4771-4879-9e3a-ee1175e1ff43" providerId="ADAL" clId="{9334CA24-3962-43EF-A796-13CD35ED15B1}" dt="2021-07-19T18:38:40.328" v="2078"/>
          <ac:spMkLst>
            <pc:docMk/>
            <pc:sldMk cId="1764166193" sldId="607"/>
            <ac:spMk id="246" creationId="{44C1F425-9BEB-41FB-A72F-3215CBFFF5C1}"/>
          </ac:spMkLst>
        </pc:spChg>
        <pc:spChg chg="add mod">
          <ac:chgData name="Zhihao Tang" userId="c6afea04-4771-4879-9e3a-ee1175e1ff43" providerId="ADAL" clId="{9334CA24-3962-43EF-A796-13CD35ED15B1}" dt="2021-07-19T18:38:40.328" v="2078"/>
          <ac:spMkLst>
            <pc:docMk/>
            <pc:sldMk cId="1764166193" sldId="607"/>
            <ac:spMk id="247" creationId="{C7B70F93-9AAF-4FF2-B858-949CB9175E4C}"/>
          </ac:spMkLst>
        </pc:spChg>
        <pc:spChg chg="add mod">
          <ac:chgData name="Zhihao Tang" userId="c6afea04-4771-4879-9e3a-ee1175e1ff43" providerId="ADAL" clId="{9334CA24-3962-43EF-A796-13CD35ED15B1}" dt="2021-07-19T18:38:40.328" v="2078"/>
          <ac:spMkLst>
            <pc:docMk/>
            <pc:sldMk cId="1764166193" sldId="607"/>
            <ac:spMk id="248" creationId="{2B3C630A-97CA-428C-8CDB-10C320CC2F79}"/>
          </ac:spMkLst>
        </pc:spChg>
        <pc:spChg chg="add mod">
          <ac:chgData name="Zhihao Tang" userId="c6afea04-4771-4879-9e3a-ee1175e1ff43" providerId="ADAL" clId="{9334CA24-3962-43EF-A796-13CD35ED15B1}" dt="2021-07-19T18:38:40.328" v="2078"/>
          <ac:spMkLst>
            <pc:docMk/>
            <pc:sldMk cId="1764166193" sldId="607"/>
            <ac:spMk id="249" creationId="{879523EA-55B9-4C72-B075-F9DA2DAFAA08}"/>
          </ac:spMkLst>
        </pc:spChg>
        <pc:spChg chg="add mod">
          <ac:chgData name="Zhihao Tang" userId="c6afea04-4771-4879-9e3a-ee1175e1ff43" providerId="ADAL" clId="{9334CA24-3962-43EF-A796-13CD35ED15B1}" dt="2021-07-19T18:38:40.328" v="2078"/>
          <ac:spMkLst>
            <pc:docMk/>
            <pc:sldMk cId="1764166193" sldId="607"/>
            <ac:spMk id="250" creationId="{9B4D6B12-2A8F-47F2-BFCF-A9048D6466E3}"/>
          </ac:spMkLst>
        </pc:spChg>
        <pc:spChg chg="add mod">
          <ac:chgData name="Zhihao Tang" userId="c6afea04-4771-4879-9e3a-ee1175e1ff43" providerId="ADAL" clId="{9334CA24-3962-43EF-A796-13CD35ED15B1}" dt="2021-07-19T18:38:40.328" v="2078"/>
          <ac:spMkLst>
            <pc:docMk/>
            <pc:sldMk cId="1764166193" sldId="607"/>
            <ac:spMk id="251" creationId="{0F3F67D1-D9F2-469B-9A3D-B103833888AA}"/>
          </ac:spMkLst>
        </pc:spChg>
        <pc:spChg chg="add mod">
          <ac:chgData name="Zhihao Tang" userId="c6afea04-4771-4879-9e3a-ee1175e1ff43" providerId="ADAL" clId="{9334CA24-3962-43EF-A796-13CD35ED15B1}" dt="2021-07-19T18:38:40.328" v="2078"/>
          <ac:spMkLst>
            <pc:docMk/>
            <pc:sldMk cId="1764166193" sldId="607"/>
            <ac:spMk id="252" creationId="{30202A7B-D7FF-4950-8D69-A671CB7E9A27}"/>
          </ac:spMkLst>
        </pc:spChg>
        <pc:spChg chg="add mod">
          <ac:chgData name="Zhihao Tang" userId="c6afea04-4771-4879-9e3a-ee1175e1ff43" providerId="ADAL" clId="{9334CA24-3962-43EF-A796-13CD35ED15B1}" dt="2021-07-19T18:38:40.328" v="2078"/>
          <ac:spMkLst>
            <pc:docMk/>
            <pc:sldMk cId="1764166193" sldId="607"/>
            <ac:spMk id="253" creationId="{E5EB8780-14BE-489D-8553-0A56C52E12D9}"/>
          </ac:spMkLst>
        </pc:spChg>
        <pc:spChg chg="add mod">
          <ac:chgData name="Zhihao Tang" userId="c6afea04-4771-4879-9e3a-ee1175e1ff43" providerId="ADAL" clId="{9334CA24-3962-43EF-A796-13CD35ED15B1}" dt="2021-07-19T18:38:40.328" v="2078"/>
          <ac:spMkLst>
            <pc:docMk/>
            <pc:sldMk cId="1764166193" sldId="607"/>
            <ac:spMk id="254" creationId="{8EADBA1C-2156-4FC0-A2B2-415868040551}"/>
          </ac:spMkLst>
        </pc:spChg>
        <pc:spChg chg="add mod">
          <ac:chgData name="Zhihao Tang" userId="c6afea04-4771-4879-9e3a-ee1175e1ff43" providerId="ADAL" clId="{9334CA24-3962-43EF-A796-13CD35ED15B1}" dt="2021-07-19T18:38:40.328" v="2078"/>
          <ac:spMkLst>
            <pc:docMk/>
            <pc:sldMk cId="1764166193" sldId="607"/>
            <ac:spMk id="255" creationId="{3281036D-D0D1-4A26-B663-E5CD6C9EBCE2}"/>
          </ac:spMkLst>
        </pc:spChg>
        <pc:spChg chg="add mod">
          <ac:chgData name="Zhihao Tang" userId="c6afea04-4771-4879-9e3a-ee1175e1ff43" providerId="ADAL" clId="{9334CA24-3962-43EF-A796-13CD35ED15B1}" dt="2021-07-19T18:38:40.328" v="2078"/>
          <ac:spMkLst>
            <pc:docMk/>
            <pc:sldMk cId="1764166193" sldId="607"/>
            <ac:spMk id="256" creationId="{DED40D11-B28B-46A8-A8B4-BB25D6685EBF}"/>
          </ac:spMkLst>
        </pc:spChg>
        <pc:spChg chg="add mod">
          <ac:chgData name="Zhihao Tang" userId="c6afea04-4771-4879-9e3a-ee1175e1ff43" providerId="ADAL" clId="{9334CA24-3962-43EF-A796-13CD35ED15B1}" dt="2021-07-19T18:38:40.328" v="2078"/>
          <ac:spMkLst>
            <pc:docMk/>
            <pc:sldMk cId="1764166193" sldId="607"/>
            <ac:spMk id="257" creationId="{05EA5B2A-E85E-41B2-AB62-A39D01262E44}"/>
          </ac:spMkLst>
        </pc:spChg>
        <pc:spChg chg="add mod">
          <ac:chgData name="Zhihao Tang" userId="c6afea04-4771-4879-9e3a-ee1175e1ff43" providerId="ADAL" clId="{9334CA24-3962-43EF-A796-13CD35ED15B1}" dt="2021-07-19T18:38:40.328" v="2078"/>
          <ac:spMkLst>
            <pc:docMk/>
            <pc:sldMk cId="1764166193" sldId="607"/>
            <ac:spMk id="258" creationId="{E9A60676-38E9-4B87-9594-F5E812E8C364}"/>
          </ac:spMkLst>
        </pc:spChg>
        <pc:spChg chg="add mod">
          <ac:chgData name="Zhihao Tang" userId="c6afea04-4771-4879-9e3a-ee1175e1ff43" providerId="ADAL" clId="{9334CA24-3962-43EF-A796-13CD35ED15B1}" dt="2021-07-19T18:38:40.328" v="2078"/>
          <ac:spMkLst>
            <pc:docMk/>
            <pc:sldMk cId="1764166193" sldId="607"/>
            <ac:spMk id="259" creationId="{DA41EEE1-E832-453B-8103-7F96B64B309A}"/>
          </ac:spMkLst>
        </pc:spChg>
        <pc:spChg chg="add mod">
          <ac:chgData name="Zhihao Tang" userId="c6afea04-4771-4879-9e3a-ee1175e1ff43" providerId="ADAL" clId="{9334CA24-3962-43EF-A796-13CD35ED15B1}" dt="2021-07-19T18:38:40.328" v="2078"/>
          <ac:spMkLst>
            <pc:docMk/>
            <pc:sldMk cId="1764166193" sldId="607"/>
            <ac:spMk id="260" creationId="{16F062B0-BEEA-4557-AA37-726057D6DC27}"/>
          </ac:spMkLst>
        </pc:spChg>
        <pc:spChg chg="add mod">
          <ac:chgData name="Zhihao Tang" userId="c6afea04-4771-4879-9e3a-ee1175e1ff43" providerId="ADAL" clId="{9334CA24-3962-43EF-A796-13CD35ED15B1}" dt="2021-07-19T18:38:40.328" v="2078"/>
          <ac:spMkLst>
            <pc:docMk/>
            <pc:sldMk cId="1764166193" sldId="607"/>
            <ac:spMk id="261" creationId="{12C8AF2C-22B8-48DB-8B53-A4CB12BA7323}"/>
          </ac:spMkLst>
        </pc:spChg>
        <pc:spChg chg="add mod">
          <ac:chgData name="Zhihao Tang" userId="c6afea04-4771-4879-9e3a-ee1175e1ff43" providerId="ADAL" clId="{9334CA24-3962-43EF-A796-13CD35ED15B1}" dt="2021-07-19T18:38:40.328" v="2078"/>
          <ac:spMkLst>
            <pc:docMk/>
            <pc:sldMk cId="1764166193" sldId="607"/>
            <ac:spMk id="262" creationId="{5296D44D-2E1F-4A11-BDD7-B4D0C7235317}"/>
          </ac:spMkLst>
        </pc:spChg>
        <pc:spChg chg="add mod">
          <ac:chgData name="Zhihao Tang" userId="c6afea04-4771-4879-9e3a-ee1175e1ff43" providerId="ADAL" clId="{9334CA24-3962-43EF-A796-13CD35ED15B1}" dt="2021-07-19T18:38:40.328" v="2078"/>
          <ac:spMkLst>
            <pc:docMk/>
            <pc:sldMk cId="1764166193" sldId="607"/>
            <ac:spMk id="263" creationId="{85EC8824-CA48-43EB-B209-68E7BDFAB58A}"/>
          </ac:spMkLst>
        </pc:spChg>
        <pc:spChg chg="add mod">
          <ac:chgData name="Zhihao Tang" userId="c6afea04-4771-4879-9e3a-ee1175e1ff43" providerId="ADAL" clId="{9334CA24-3962-43EF-A796-13CD35ED15B1}" dt="2021-07-19T18:38:40.328" v="2078"/>
          <ac:spMkLst>
            <pc:docMk/>
            <pc:sldMk cId="1764166193" sldId="607"/>
            <ac:spMk id="264" creationId="{90B811FA-74D1-4EFF-84D3-F8A8729B9591}"/>
          </ac:spMkLst>
        </pc:spChg>
        <pc:spChg chg="add mod">
          <ac:chgData name="Zhihao Tang" userId="c6afea04-4771-4879-9e3a-ee1175e1ff43" providerId="ADAL" clId="{9334CA24-3962-43EF-A796-13CD35ED15B1}" dt="2021-07-19T18:38:40.328" v="2078"/>
          <ac:spMkLst>
            <pc:docMk/>
            <pc:sldMk cId="1764166193" sldId="607"/>
            <ac:spMk id="265" creationId="{72759719-CEBC-469F-9B64-FF74137FB2FF}"/>
          </ac:spMkLst>
        </pc:spChg>
        <pc:spChg chg="add mod">
          <ac:chgData name="Zhihao Tang" userId="c6afea04-4771-4879-9e3a-ee1175e1ff43" providerId="ADAL" clId="{9334CA24-3962-43EF-A796-13CD35ED15B1}" dt="2021-07-19T18:38:40.328" v="2078"/>
          <ac:spMkLst>
            <pc:docMk/>
            <pc:sldMk cId="1764166193" sldId="607"/>
            <ac:spMk id="266" creationId="{0C7A312E-758F-4B2D-9BC4-B11CC3D6D384}"/>
          </ac:spMkLst>
        </pc:spChg>
        <pc:spChg chg="add mod">
          <ac:chgData name="Zhihao Tang" userId="c6afea04-4771-4879-9e3a-ee1175e1ff43" providerId="ADAL" clId="{9334CA24-3962-43EF-A796-13CD35ED15B1}" dt="2021-07-19T18:38:40.328" v="2078"/>
          <ac:spMkLst>
            <pc:docMk/>
            <pc:sldMk cId="1764166193" sldId="607"/>
            <ac:spMk id="267" creationId="{70246C5C-F559-4980-A0B2-4EBAF39DF0C0}"/>
          </ac:spMkLst>
        </pc:spChg>
        <pc:spChg chg="add mod">
          <ac:chgData name="Zhihao Tang" userId="c6afea04-4771-4879-9e3a-ee1175e1ff43" providerId="ADAL" clId="{9334CA24-3962-43EF-A796-13CD35ED15B1}" dt="2021-07-19T18:38:40.328" v="2078"/>
          <ac:spMkLst>
            <pc:docMk/>
            <pc:sldMk cId="1764166193" sldId="607"/>
            <ac:spMk id="268" creationId="{D1283E05-BD97-4675-80FD-6796832A47F0}"/>
          </ac:spMkLst>
        </pc:spChg>
        <pc:spChg chg="add mod">
          <ac:chgData name="Zhihao Tang" userId="c6afea04-4771-4879-9e3a-ee1175e1ff43" providerId="ADAL" clId="{9334CA24-3962-43EF-A796-13CD35ED15B1}" dt="2021-07-19T18:38:40.328" v="2078"/>
          <ac:spMkLst>
            <pc:docMk/>
            <pc:sldMk cId="1764166193" sldId="607"/>
            <ac:spMk id="269" creationId="{1E4CAEDE-8DD5-45C9-B129-873D4704C9DF}"/>
          </ac:spMkLst>
        </pc:spChg>
        <pc:spChg chg="add mod">
          <ac:chgData name="Zhihao Tang" userId="c6afea04-4771-4879-9e3a-ee1175e1ff43" providerId="ADAL" clId="{9334CA24-3962-43EF-A796-13CD35ED15B1}" dt="2021-07-29T14:45:45.819" v="4273" actId="207"/>
          <ac:spMkLst>
            <pc:docMk/>
            <pc:sldMk cId="1764166193" sldId="607"/>
            <ac:spMk id="270" creationId="{2CBD2F2B-F97E-4F5C-A4FC-E3AD2D9AF8FF}"/>
          </ac:spMkLst>
        </pc:spChg>
        <pc:spChg chg="add mod">
          <ac:chgData name="Zhihao Tang" userId="c6afea04-4771-4879-9e3a-ee1175e1ff43" providerId="ADAL" clId="{9334CA24-3962-43EF-A796-13CD35ED15B1}" dt="2021-07-29T14:45:30.424" v="4270" actId="207"/>
          <ac:spMkLst>
            <pc:docMk/>
            <pc:sldMk cId="1764166193" sldId="607"/>
            <ac:spMk id="271" creationId="{2CBD2F2B-F97E-4F5C-A4FC-E3AD2D9AF8FF}"/>
          </ac:spMkLst>
        </pc:spChg>
        <pc:spChg chg="add mod">
          <ac:chgData name="Zhihao Tang" userId="c6afea04-4771-4879-9e3a-ee1175e1ff43" providerId="ADAL" clId="{9334CA24-3962-43EF-A796-13CD35ED15B1}" dt="2021-07-29T14:45:41.651" v="4272" actId="207"/>
          <ac:spMkLst>
            <pc:docMk/>
            <pc:sldMk cId="1764166193" sldId="607"/>
            <ac:spMk id="272" creationId="{2CBD2F2B-F97E-4F5C-A4FC-E3AD2D9AF8FF}"/>
          </ac:spMkLst>
        </pc:spChg>
        <pc:spChg chg="add mod">
          <ac:chgData name="Zhihao Tang" userId="c6afea04-4771-4879-9e3a-ee1175e1ff43" providerId="ADAL" clId="{9334CA24-3962-43EF-A796-13CD35ED15B1}" dt="2021-07-29T14:45:37.487" v="4271" actId="207"/>
          <ac:spMkLst>
            <pc:docMk/>
            <pc:sldMk cId="1764166193" sldId="607"/>
            <ac:spMk id="273" creationId="{2CBD2F2B-F97E-4F5C-A4FC-E3AD2D9AF8FF}"/>
          </ac:spMkLst>
        </pc:spChg>
        <pc:spChg chg="add mod">
          <ac:chgData name="Zhihao Tang" userId="c6afea04-4771-4879-9e3a-ee1175e1ff43" providerId="ADAL" clId="{9334CA24-3962-43EF-A796-13CD35ED15B1}" dt="2021-07-19T18:38:40.328" v="2078"/>
          <ac:spMkLst>
            <pc:docMk/>
            <pc:sldMk cId="1764166193" sldId="607"/>
            <ac:spMk id="274" creationId="{6F19B103-BCB8-45B4-A807-812EAE0CB2E7}"/>
          </ac:spMkLst>
        </pc:spChg>
        <pc:spChg chg="add mod">
          <ac:chgData name="Zhihao Tang" userId="c6afea04-4771-4879-9e3a-ee1175e1ff43" providerId="ADAL" clId="{9334CA24-3962-43EF-A796-13CD35ED15B1}" dt="2021-07-19T18:38:40.328" v="2078"/>
          <ac:spMkLst>
            <pc:docMk/>
            <pc:sldMk cId="1764166193" sldId="607"/>
            <ac:spMk id="275" creationId="{BBAFE439-FF3B-4AF5-B907-ADE9BE9F0FDD}"/>
          </ac:spMkLst>
        </pc:spChg>
        <pc:spChg chg="add mod">
          <ac:chgData name="Zhihao Tang" userId="c6afea04-4771-4879-9e3a-ee1175e1ff43" providerId="ADAL" clId="{9334CA24-3962-43EF-A796-13CD35ED15B1}" dt="2021-07-19T18:38:40.328" v="2078"/>
          <ac:spMkLst>
            <pc:docMk/>
            <pc:sldMk cId="1764166193" sldId="607"/>
            <ac:spMk id="276" creationId="{782BC5C8-8257-4BA5-A05B-14FF2059BF19}"/>
          </ac:spMkLst>
        </pc:spChg>
        <pc:spChg chg="add mod">
          <ac:chgData name="Zhihao Tang" userId="c6afea04-4771-4879-9e3a-ee1175e1ff43" providerId="ADAL" clId="{9334CA24-3962-43EF-A796-13CD35ED15B1}" dt="2021-07-19T18:38:40.328" v="2078"/>
          <ac:spMkLst>
            <pc:docMk/>
            <pc:sldMk cId="1764166193" sldId="607"/>
            <ac:spMk id="277" creationId="{83A323AD-E884-4439-8540-1B78C38BF216}"/>
          </ac:spMkLst>
        </pc:spChg>
        <pc:grpChg chg="add mod">
          <ac:chgData name="Zhihao Tang" userId="c6afea04-4771-4879-9e3a-ee1175e1ff43" providerId="ADAL" clId="{9334CA24-3962-43EF-A796-13CD35ED15B1}" dt="2021-07-19T18:38:43.685" v="2079" actId="164"/>
          <ac:grpSpMkLst>
            <pc:docMk/>
            <pc:sldMk cId="1764166193" sldId="607"/>
            <ac:grpSpMk id="3" creationId="{B7333F90-C731-4487-B10A-919D568DCCA1}"/>
          </ac:grpSpMkLst>
        </pc:grpChg>
        <pc:grpChg chg="del">
          <ac:chgData name="Zhihao Tang" userId="c6afea04-4771-4879-9e3a-ee1175e1ff43" providerId="ADAL" clId="{9334CA24-3962-43EF-A796-13CD35ED15B1}" dt="2021-07-19T18:38:15.705" v="2075" actId="478"/>
          <ac:grpSpMkLst>
            <pc:docMk/>
            <pc:sldMk cId="1764166193" sldId="607"/>
            <ac:grpSpMk id="10"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97"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00" creationId="{00000000-0000-0000-0000-000000000000}"/>
          </ac:grpSpMkLst>
        </pc:grpChg>
        <pc:grpChg chg="add mod">
          <ac:chgData name="Zhihao Tang" userId="c6afea04-4771-4879-9e3a-ee1175e1ff43" providerId="ADAL" clId="{9334CA24-3962-43EF-A796-13CD35ED15B1}" dt="2021-07-19T18:38:43.685" v="2079" actId="164"/>
          <ac:grpSpMkLst>
            <pc:docMk/>
            <pc:sldMk cId="1764166193" sldId="607"/>
            <ac:grpSpMk id="115" creationId="{6A344162-14F3-496A-BF9F-7E2D9D4943CD}"/>
          </ac:grpSpMkLst>
        </pc:grpChg>
        <pc:grpChg chg="add mod">
          <ac:chgData name="Zhihao Tang" userId="c6afea04-4771-4879-9e3a-ee1175e1ff43" providerId="ADAL" clId="{9334CA24-3962-43EF-A796-13CD35ED15B1}" dt="2021-07-19T18:38:43.685" v="2079" actId="164"/>
          <ac:grpSpMkLst>
            <pc:docMk/>
            <pc:sldMk cId="1764166193" sldId="607"/>
            <ac:grpSpMk id="117" creationId="{7508055E-BADC-448B-943B-1D2075A248C0}"/>
          </ac:grpSpMkLst>
        </pc:grpChg>
        <pc:grpChg chg="del">
          <ac:chgData name="Zhihao Tang" userId="c6afea04-4771-4879-9e3a-ee1175e1ff43" providerId="ADAL" clId="{9334CA24-3962-43EF-A796-13CD35ED15B1}" dt="2021-07-19T18:38:15.705" v="2075" actId="478"/>
          <ac:grpSpMkLst>
            <pc:docMk/>
            <pc:sldMk cId="1764166193" sldId="607"/>
            <ac:grpSpMk id="118"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28" creationId="{3E7A3BA2-1DE6-4457-893F-42E268C97273}"/>
          </ac:grpSpMkLst>
        </pc:grpChg>
        <pc:grpChg chg="del">
          <ac:chgData name="Zhihao Tang" userId="c6afea04-4771-4879-9e3a-ee1175e1ff43" providerId="ADAL" clId="{9334CA24-3962-43EF-A796-13CD35ED15B1}" dt="2021-07-19T18:38:15.705" v="2075" actId="478"/>
          <ac:grpSpMkLst>
            <pc:docMk/>
            <pc:sldMk cId="1764166193" sldId="607"/>
            <ac:grpSpMk id="134" creationId="{86281989-458E-4E70-BC28-4B6F68893501}"/>
          </ac:grpSpMkLst>
        </pc:grpChg>
        <pc:grpChg chg="del">
          <ac:chgData name="Zhihao Tang" userId="c6afea04-4771-4879-9e3a-ee1175e1ff43" providerId="ADAL" clId="{9334CA24-3962-43EF-A796-13CD35ED15B1}" dt="2021-07-19T18:38:15.705" v="2075" actId="478"/>
          <ac:grpSpMkLst>
            <pc:docMk/>
            <pc:sldMk cId="1764166193" sldId="607"/>
            <ac:grpSpMk id="140"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3"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6"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49"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2"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5"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58"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62" creationId="{6EC4813D-B91C-47A9-AC20-CA539A9C60F8}"/>
          </ac:grpSpMkLst>
        </pc:grpChg>
        <pc:grpChg chg="del">
          <ac:chgData name="Zhihao Tang" userId="c6afea04-4771-4879-9e3a-ee1175e1ff43" providerId="ADAL" clId="{9334CA24-3962-43EF-A796-13CD35ED15B1}" dt="2021-07-19T18:38:15.705" v="2075" actId="478"/>
          <ac:grpSpMkLst>
            <pc:docMk/>
            <pc:sldMk cId="1764166193" sldId="607"/>
            <ac:grpSpMk id="169" creationId="{00000000-0000-0000-0000-000000000000}"/>
          </ac:grpSpMkLst>
        </pc:grpChg>
        <pc:grpChg chg="del">
          <ac:chgData name="Zhihao Tang" userId="c6afea04-4771-4879-9e3a-ee1175e1ff43" providerId="ADAL" clId="{9334CA24-3962-43EF-A796-13CD35ED15B1}" dt="2021-07-19T18:38:15.705" v="2075" actId="478"/>
          <ac:grpSpMkLst>
            <pc:docMk/>
            <pc:sldMk cId="1764166193" sldId="607"/>
            <ac:grpSpMk id="172" creationId="{00000000-0000-0000-0000-000000000000}"/>
          </ac:grpSpMkLst>
        </pc:grpChg>
        <pc:grpChg chg="add mod">
          <ac:chgData name="Zhihao Tang" userId="c6afea04-4771-4879-9e3a-ee1175e1ff43" providerId="ADAL" clId="{9334CA24-3962-43EF-A796-13CD35ED15B1}" dt="2021-07-19T18:38:43.685" v="2079" actId="164"/>
          <ac:grpSpMkLst>
            <pc:docMk/>
            <pc:sldMk cId="1764166193" sldId="607"/>
            <ac:grpSpMk id="181" creationId="{FAD11538-1A74-4D7F-8287-9083F4241508}"/>
          </ac:grpSpMkLst>
        </pc:grpChg>
        <pc:grpChg chg="add mod">
          <ac:chgData name="Zhihao Tang" userId="c6afea04-4771-4879-9e3a-ee1175e1ff43" providerId="ADAL" clId="{9334CA24-3962-43EF-A796-13CD35ED15B1}" dt="2021-07-19T18:38:43.685" v="2079" actId="164"/>
          <ac:grpSpMkLst>
            <pc:docMk/>
            <pc:sldMk cId="1764166193" sldId="607"/>
            <ac:grpSpMk id="185" creationId="{3E7A3BA2-1DE6-4457-893F-42E268C97273}"/>
          </ac:grpSpMkLst>
        </pc:grpChg>
        <pc:grpChg chg="add mod">
          <ac:chgData name="Zhihao Tang" userId="c6afea04-4771-4879-9e3a-ee1175e1ff43" providerId="ADAL" clId="{9334CA24-3962-43EF-A796-13CD35ED15B1}" dt="2021-07-19T18:38:43.685" v="2079" actId="164"/>
          <ac:grpSpMkLst>
            <pc:docMk/>
            <pc:sldMk cId="1764166193" sldId="607"/>
            <ac:grpSpMk id="186" creationId="{86281989-458E-4E70-BC28-4B6F68893501}"/>
          </ac:grpSpMkLst>
        </pc:grpChg>
        <pc:grpChg chg="add mod">
          <ac:chgData name="Zhihao Tang" userId="c6afea04-4771-4879-9e3a-ee1175e1ff43" providerId="ADAL" clId="{9334CA24-3962-43EF-A796-13CD35ED15B1}" dt="2021-07-19T18:38:43.685" v="2079" actId="164"/>
          <ac:grpSpMkLst>
            <pc:docMk/>
            <pc:sldMk cId="1764166193" sldId="607"/>
            <ac:grpSpMk id="190" creationId="{B1FC66C2-1CC6-42DE-B480-6625D466D7F9}"/>
          </ac:grpSpMkLst>
        </pc:grpChg>
        <pc:grpChg chg="add mod">
          <ac:chgData name="Zhihao Tang" userId="c6afea04-4771-4879-9e3a-ee1175e1ff43" providerId="ADAL" clId="{9334CA24-3962-43EF-A796-13CD35ED15B1}" dt="2021-07-19T18:38:43.685" v="2079" actId="164"/>
          <ac:grpSpMkLst>
            <pc:docMk/>
            <pc:sldMk cId="1764166193" sldId="607"/>
            <ac:grpSpMk id="191" creationId="{064670D9-8C41-4C57-B538-6A2D7CD39BC3}"/>
          </ac:grpSpMkLst>
        </pc:grpChg>
        <pc:grpChg chg="add mod">
          <ac:chgData name="Zhihao Tang" userId="c6afea04-4771-4879-9e3a-ee1175e1ff43" providerId="ADAL" clId="{9334CA24-3962-43EF-A796-13CD35ED15B1}" dt="2021-07-19T18:38:43.685" v="2079" actId="164"/>
          <ac:grpSpMkLst>
            <pc:docMk/>
            <pc:sldMk cId="1764166193" sldId="607"/>
            <ac:grpSpMk id="192" creationId="{19BBD17B-EA3D-4654-9589-569428022F41}"/>
          </ac:grpSpMkLst>
        </pc:grpChg>
        <pc:grpChg chg="add mod">
          <ac:chgData name="Zhihao Tang" userId="c6afea04-4771-4879-9e3a-ee1175e1ff43" providerId="ADAL" clId="{9334CA24-3962-43EF-A796-13CD35ED15B1}" dt="2021-07-19T18:38:43.685" v="2079" actId="164"/>
          <ac:grpSpMkLst>
            <pc:docMk/>
            <pc:sldMk cId="1764166193" sldId="607"/>
            <ac:grpSpMk id="212" creationId="{22B1F038-F9AE-40D0-AD40-387A1466B258}"/>
          </ac:grpSpMkLst>
        </pc:grpChg>
        <pc:grpChg chg="add mod">
          <ac:chgData name="Zhihao Tang" userId="c6afea04-4771-4879-9e3a-ee1175e1ff43" providerId="ADAL" clId="{9334CA24-3962-43EF-A796-13CD35ED15B1}" dt="2021-07-19T18:38:43.685" v="2079" actId="164"/>
          <ac:grpSpMkLst>
            <pc:docMk/>
            <pc:sldMk cId="1764166193" sldId="607"/>
            <ac:grpSpMk id="213" creationId="{E968422F-9A31-42EE-BF00-BE1CB112776F}"/>
          </ac:grpSpMkLst>
        </pc:grpChg>
        <pc:grpChg chg="add mod">
          <ac:chgData name="Zhihao Tang" userId="c6afea04-4771-4879-9e3a-ee1175e1ff43" providerId="ADAL" clId="{9334CA24-3962-43EF-A796-13CD35ED15B1}" dt="2021-07-19T18:38:43.685" v="2079" actId="164"/>
          <ac:grpSpMkLst>
            <pc:docMk/>
            <pc:sldMk cId="1764166193" sldId="607"/>
            <ac:grpSpMk id="214" creationId="{4407DB61-CC07-416A-81F9-23CA57A726ED}"/>
          </ac:grpSpMkLst>
        </pc:grpChg>
        <pc:grpChg chg="add mod">
          <ac:chgData name="Zhihao Tang" userId="c6afea04-4771-4879-9e3a-ee1175e1ff43" providerId="ADAL" clId="{9334CA24-3962-43EF-A796-13CD35ED15B1}" dt="2021-07-19T18:38:43.685" v="2079" actId="164"/>
          <ac:grpSpMkLst>
            <pc:docMk/>
            <pc:sldMk cId="1764166193" sldId="607"/>
            <ac:grpSpMk id="215" creationId="{17977F07-1898-4CD2-A78A-8E763858FD63}"/>
          </ac:grpSpMkLst>
        </pc:grpChg>
        <pc:grpChg chg="add mod">
          <ac:chgData name="Zhihao Tang" userId="c6afea04-4771-4879-9e3a-ee1175e1ff43" providerId="ADAL" clId="{9334CA24-3962-43EF-A796-13CD35ED15B1}" dt="2021-07-19T18:38:43.685" v="2079" actId="164"/>
          <ac:grpSpMkLst>
            <pc:docMk/>
            <pc:sldMk cId="1764166193" sldId="607"/>
            <ac:grpSpMk id="217" creationId="{6EC4813D-B91C-47A9-AC20-CA539A9C60F8}"/>
          </ac:grpSpMkLst>
        </pc:grpChg>
        <pc:grpChg chg="add mod">
          <ac:chgData name="Zhihao Tang" userId="c6afea04-4771-4879-9e3a-ee1175e1ff43" providerId="ADAL" clId="{9334CA24-3962-43EF-A796-13CD35ED15B1}" dt="2021-07-19T18:38:43.685" v="2079" actId="164"/>
          <ac:grpSpMkLst>
            <pc:docMk/>
            <pc:sldMk cId="1764166193" sldId="607"/>
            <ac:grpSpMk id="218" creationId="{03B26688-C756-4E93-8E26-0A5A892A2042}"/>
          </ac:grpSpMkLst>
        </pc:grpChg>
        <pc:grpChg chg="add mod">
          <ac:chgData name="Zhihao Tang" userId="c6afea04-4771-4879-9e3a-ee1175e1ff43" providerId="ADAL" clId="{9334CA24-3962-43EF-A796-13CD35ED15B1}" dt="2021-07-19T18:38:43.685" v="2079" actId="164"/>
          <ac:grpSpMkLst>
            <pc:docMk/>
            <pc:sldMk cId="1764166193" sldId="607"/>
            <ac:grpSpMk id="219" creationId="{1B3A2279-1285-4026-9268-E13C2D4E2250}"/>
          </ac:grpSpMkLst>
        </pc:grpChg>
        <pc:grpChg chg="add mod">
          <ac:chgData name="Zhihao Tang" userId="c6afea04-4771-4879-9e3a-ee1175e1ff43" providerId="ADAL" clId="{9334CA24-3962-43EF-A796-13CD35ED15B1}" dt="2021-07-19T18:38:43.685" v="2079" actId="164"/>
          <ac:grpSpMkLst>
            <pc:docMk/>
            <pc:sldMk cId="1764166193" sldId="607"/>
            <ac:grpSpMk id="220" creationId="{098D269C-44E9-43A8-9049-F15480DE8A87}"/>
          </ac:grpSpMkLst>
        </pc:grpChg>
        <pc:grpChg chg="add mod">
          <ac:chgData name="Zhihao Tang" userId="c6afea04-4771-4879-9e3a-ee1175e1ff43" providerId="ADAL" clId="{9334CA24-3962-43EF-A796-13CD35ED15B1}" dt="2021-07-19T18:38:40.328" v="2078"/>
          <ac:grpSpMkLst>
            <pc:docMk/>
            <pc:sldMk cId="1764166193" sldId="607"/>
            <ac:grpSpMk id="233" creationId="{DB78DD67-1AFD-4A1F-B0FE-B5447913583E}"/>
          </ac:grpSpMkLst>
        </pc:grpChg>
        <pc:grpChg chg="add mod">
          <ac:chgData name="Zhihao Tang" userId="c6afea04-4771-4879-9e3a-ee1175e1ff43" providerId="ADAL" clId="{9334CA24-3962-43EF-A796-13CD35ED15B1}" dt="2021-07-19T18:38:40.328" v="2078"/>
          <ac:grpSpMkLst>
            <pc:docMk/>
            <pc:sldMk cId="1764166193" sldId="607"/>
            <ac:grpSpMk id="234" creationId="{CAE90BE4-6EC7-4796-AB22-D0AAD36002AA}"/>
          </ac:grpSpMkLst>
        </pc:grpChg>
        <pc:grpChg chg="add mod">
          <ac:chgData name="Zhihao Tang" userId="c6afea04-4771-4879-9e3a-ee1175e1ff43" providerId="ADAL" clId="{9334CA24-3962-43EF-A796-13CD35ED15B1}" dt="2021-07-19T18:38:40.328" v="2078"/>
          <ac:grpSpMkLst>
            <pc:docMk/>
            <pc:sldMk cId="1764166193" sldId="607"/>
            <ac:grpSpMk id="235" creationId="{76A78D83-ACBC-4978-BB28-6674259E2995}"/>
          </ac:grpSpMkLst>
        </pc:grpChg>
        <pc:cxnChg chg="del">
          <ac:chgData name="Zhihao Tang" userId="c6afea04-4771-4879-9e3a-ee1175e1ff43" providerId="ADAL" clId="{9334CA24-3962-43EF-A796-13CD35ED15B1}" dt="2021-07-19T18:38:15.705" v="2075" actId="478"/>
          <ac:cxnSpMkLst>
            <pc:docMk/>
            <pc:sldMk cId="1764166193" sldId="607"/>
            <ac:cxnSpMk id="209" creationId="{00000000-0000-0000-0000-000000000000}"/>
          </ac:cxnSpMkLst>
        </pc:cxnChg>
        <pc:cxnChg chg="del">
          <ac:chgData name="Zhihao Tang" userId="c6afea04-4771-4879-9e3a-ee1175e1ff43" providerId="ADAL" clId="{9334CA24-3962-43EF-A796-13CD35ED15B1}" dt="2021-07-19T18:38:15.705" v="2075" actId="478"/>
          <ac:cxnSpMkLst>
            <pc:docMk/>
            <pc:sldMk cId="1764166193" sldId="607"/>
            <ac:cxnSpMk id="210" creationId="{00000000-0000-0000-0000-000000000000}"/>
          </ac:cxnSpMkLst>
        </pc:cxnChg>
        <pc:cxnChg chg="del">
          <ac:chgData name="Zhihao Tang" userId="c6afea04-4771-4879-9e3a-ee1175e1ff43" providerId="ADAL" clId="{9334CA24-3962-43EF-A796-13CD35ED15B1}" dt="2021-07-19T18:38:15.705" v="2075" actId="478"/>
          <ac:cxnSpMkLst>
            <pc:docMk/>
            <pc:sldMk cId="1764166193" sldId="607"/>
            <ac:cxnSpMk id="211" creationId="{00000000-0000-0000-0000-000000000000}"/>
          </ac:cxnSpMkLst>
        </pc:cxnChg>
        <pc:cxnChg chg="add mod">
          <ac:chgData name="Zhihao Tang" userId="c6afea04-4771-4879-9e3a-ee1175e1ff43" providerId="ADAL" clId="{9334CA24-3962-43EF-A796-13CD35ED15B1}" dt="2021-07-19T18:38:43.685" v="2079" actId="164"/>
          <ac:cxnSpMkLst>
            <pc:docMk/>
            <pc:sldMk cId="1764166193" sldId="607"/>
            <ac:cxnSpMk id="225" creationId="{CF7E5969-F196-4F19-8037-1223F9696A88}"/>
          </ac:cxnSpMkLst>
        </pc:cxnChg>
        <pc:cxnChg chg="add mod">
          <ac:chgData name="Zhihao Tang" userId="c6afea04-4771-4879-9e3a-ee1175e1ff43" providerId="ADAL" clId="{9334CA24-3962-43EF-A796-13CD35ED15B1}" dt="2021-07-19T18:38:43.685" v="2079" actId="164"/>
          <ac:cxnSpMkLst>
            <pc:docMk/>
            <pc:sldMk cId="1764166193" sldId="607"/>
            <ac:cxnSpMk id="226" creationId="{C4F88FD5-C806-43C4-9211-68EBEF0F7A33}"/>
          </ac:cxnSpMkLst>
        </pc:cxnChg>
        <pc:cxnChg chg="add mod">
          <ac:chgData name="Zhihao Tang" userId="c6afea04-4771-4879-9e3a-ee1175e1ff43" providerId="ADAL" clId="{9334CA24-3962-43EF-A796-13CD35ED15B1}" dt="2021-07-19T18:38:43.685" v="2079" actId="164"/>
          <ac:cxnSpMkLst>
            <pc:docMk/>
            <pc:sldMk cId="1764166193" sldId="607"/>
            <ac:cxnSpMk id="227" creationId="{945D79D2-DFD4-43E9-8CAE-C109042B9345}"/>
          </ac:cxnSpMkLst>
        </pc:cxnChg>
        <pc:cxnChg chg="add mod">
          <ac:chgData name="Zhihao Tang" userId="c6afea04-4771-4879-9e3a-ee1175e1ff43" providerId="ADAL" clId="{9334CA24-3962-43EF-A796-13CD35ED15B1}" dt="2021-07-19T18:38:40.328" v="2078"/>
          <ac:cxnSpMkLst>
            <pc:docMk/>
            <pc:sldMk cId="1764166193" sldId="607"/>
            <ac:cxnSpMk id="244" creationId="{F6370EA0-399C-4CD6-9BC5-E9A27D41D4A0}"/>
          </ac:cxnSpMkLst>
        </pc:cxnChg>
        <pc:cxnChg chg="add mod">
          <ac:chgData name="Zhihao Tang" userId="c6afea04-4771-4879-9e3a-ee1175e1ff43" providerId="ADAL" clId="{9334CA24-3962-43EF-A796-13CD35ED15B1}" dt="2021-07-19T18:38:40.328" v="2078"/>
          <ac:cxnSpMkLst>
            <pc:docMk/>
            <pc:sldMk cId="1764166193" sldId="607"/>
            <ac:cxnSpMk id="245" creationId="{1164E302-6A28-452F-9294-3BB236CF3925}"/>
          </ac:cxnSpMkLst>
        </pc:cxnChg>
      </pc:sldChg>
      <pc:sldChg chg="addSp delSp modSp mod ord modNotesTx">
        <pc:chgData name="Zhihao Tang" userId="c6afea04-4771-4879-9e3a-ee1175e1ff43" providerId="ADAL" clId="{9334CA24-3962-43EF-A796-13CD35ED15B1}" dt="2021-07-26T12:58:24.461" v="3990" actId="27636"/>
        <pc:sldMkLst>
          <pc:docMk/>
          <pc:sldMk cId="3362256341" sldId="4207"/>
        </pc:sldMkLst>
        <pc:spChg chg="del mod">
          <ac:chgData name="Zhihao Tang" userId="c6afea04-4771-4879-9e3a-ee1175e1ff43" providerId="ADAL" clId="{9334CA24-3962-43EF-A796-13CD35ED15B1}" dt="2021-07-26T12:37:26.990" v="3819" actId="478"/>
          <ac:spMkLst>
            <pc:docMk/>
            <pc:sldMk cId="3362256341" sldId="4207"/>
            <ac:spMk id="2" creationId="{FF0F99C6-0843-46B8-95A0-E113A635D819}"/>
          </ac:spMkLst>
        </pc:spChg>
        <pc:spChg chg="mod">
          <ac:chgData name="Zhihao Tang" userId="c6afea04-4771-4879-9e3a-ee1175e1ff43" providerId="ADAL" clId="{9334CA24-3962-43EF-A796-13CD35ED15B1}" dt="2021-07-26T12:58:24.461" v="3990" actId="27636"/>
          <ac:spMkLst>
            <pc:docMk/>
            <pc:sldMk cId="3362256341" sldId="4207"/>
            <ac:spMk id="3" creationId="{0498A402-432B-421B-85FF-68A1ECED72D8}"/>
          </ac:spMkLst>
        </pc:spChg>
        <pc:spChg chg="add del mod">
          <ac:chgData name="Zhihao Tang" userId="c6afea04-4771-4879-9e3a-ee1175e1ff43" providerId="ADAL" clId="{9334CA24-3962-43EF-A796-13CD35ED15B1}" dt="2021-07-26T12:37:28.951" v="3821" actId="478"/>
          <ac:spMkLst>
            <pc:docMk/>
            <pc:sldMk cId="3362256341" sldId="4207"/>
            <ac:spMk id="7" creationId="{E20D15D2-53E3-436A-8A83-A5C326EB0FD6}"/>
          </ac:spMkLst>
        </pc:spChg>
      </pc:sldChg>
      <pc:sldChg chg="modSp del mod modNotesTx">
        <pc:chgData name="Zhihao Tang" userId="c6afea04-4771-4879-9e3a-ee1175e1ff43" providerId="ADAL" clId="{9334CA24-3962-43EF-A796-13CD35ED15B1}" dt="2021-07-26T13:08:14.900" v="4053" actId="47"/>
        <pc:sldMkLst>
          <pc:docMk/>
          <pc:sldMk cId="3175168333" sldId="4208"/>
        </pc:sldMkLst>
        <pc:graphicFrameChg chg="modGraphic">
          <ac:chgData name="Zhihao Tang" userId="c6afea04-4771-4879-9e3a-ee1175e1ff43" providerId="ADAL" clId="{9334CA24-3962-43EF-A796-13CD35ED15B1}" dt="2021-07-26T13:07:55.274" v="4050" actId="21"/>
          <ac:graphicFrameMkLst>
            <pc:docMk/>
            <pc:sldMk cId="3175168333" sldId="4208"/>
            <ac:graphicFrameMk id="6" creationId="{549D2385-056B-4A28-8387-8BBB4C4D928C}"/>
          </ac:graphicFrameMkLst>
        </pc:graphicFrameChg>
      </pc:sldChg>
      <pc:sldChg chg="del">
        <pc:chgData name="Zhihao Tang" userId="c6afea04-4771-4879-9e3a-ee1175e1ff43" providerId="ADAL" clId="{9334CA24-3962-43EF-A796-13CD35ED15B1}" dt="2021-07-19T17:15:09.584" v="358" actId="47"/>
        <pc:sldMkLst>
          <pc:docMk/>
          <pc:sldMk cId="3008198236" sldId="4209"/>
        </pc:sldMkLst>
      </pc:sldChg>
      <pc:sldChg chg="del">
        <pc:chgData name="Zhihao Tang" userId="c6afea04-4771-4879-9e3a-ee1175e1ff43" providerId="ADAL" clId="{9334CA24-3962-43EF-A796-13CD35ED15B1}" dt="2021-07-19T17:14:38.984" v="348" actId="47"/>
        <pc:sldMkLst>
          <pc:docMk/>
          <pc:sldMk cId="707390014" sldId="4213"/>
        </pc:sldMkLst>
      </pc:sldChg>
      <pc:sldChg chg="del">
        <pc:chgData name="Zhihao Tang" userId="c6afea04-4771-4879-9e3a-ee1175e1ff43" providerId="ADAL" clId="{9334CA24-3962-43EF-A796-13CD35ED15B1}" dt="2021-07-19T17:14:41.516" v="349" actId="47"/>
        <pc:sldMkLst>
          <pc:docMk/>
          <pc:sldMk cId="116506939" sldId="4214"/>
        </pc:sldMkLst>
      </pc:sldChg>
      <pc:sldChg chg="addSp delSp modSp mod">
        <pc:chgData name="Zhihao Tang" userId="c6afea04-4771-4879-9e3a-ee1175e1ff43" providerId="ADAL" clId="{9334CA24-3962-43EF-A796-13CD35ED15B1}" dt="2021-07-29T14:36:02.650" v="4229" actId="20577"/>
        <pc:sldMkLst>
          <pc:docMk/>
          <pc:sldMk cId="1488784170" sldId="4215"/>
        </pc:sldMkLst>
        <pc:spChg chg="mod">
          <ac:chgData name="Zhihao Tang" userId="c6afea04-4771-4879-9e3a-ee1175e1ff43" providerId="ADAL" clId="{9334CA24-3962-43EF-A796-13CD35ED15B1}" dt="2021-07-19T17:30:06.508" v="610" actId="20577"/>
          <ac:spMkLst>
            <pc:docMk/>
            <pc:sldMk cId="1488784170" sldId="4215"/>
            <ac:spMk id="2" creationId="{FF0F99C6-0843-46B8-95A0-E113A635D819}"/>
          </ac:spMkLst>
        </pc:spChg>
        <pc:spChg chg="del">
          <ac:chgData name="Zhihao Tang" userId="c6afea04-4771-4879-9e3a-ee1175e1ff43" providerId="ADAL" clId="{9334CA24-3962-43EF-A796-13CD35ED15B1}" dt="2021-07-19T17:20:25.045" v="361" actId="478"/>
          <ac:spMkLst>
            <pc:docMk/>
            <pc:sldMk cId="1488784170" sldId="4215"/>
            <ac:spMk id="3" creationId="{0498A402-432B-421B-85FF-68A1ECED72D8}"/>
          </ac:spMkLst>
        </pc:spChg>
        <pc:spChg chg="add mod">
          <ac:chgData name="Zhihao Tang" userId="c6afea04-4771-4879-9e3a-ee1175e1ff43" providerId="ADAL" clId="{9334CA24-3962-43EF-A796-13CD35ED15B1}" dt="2021-07-29T14:36:02.650" v="4229" actId="20577"/>
          <ac:spMkLst>
            <pc:docMk/>
            <pc:sldMk cId="1488784170" sldId="4215"/>
            <ac:spMk id="7" creationId="{B8E941EF-9AA5-4A0C-BD21-A75B63FF3AD9}"/>
          </ac:spMkLst>
        </pc:spChg>
        <pc:spChg chg="add del mod">
          <ac:chgData name="Zhihao Tang" userId="c6afea04-4771-4879-9e3a-ee1175e1ff43" providerId="ADAL" clId="{9334CA24-3962-43EF-A796-13CD35ED15B1}" dt="2021-07-19T17:20:28.027" v="362" actId="478"/>
          <ac:spMkLst>
            <pc:docMk/>
            <pc:sldMk cId="1488784170" sldId="4215"/>
            <ac:spMk id="9" creationId="{CD9A2CDB-3614-4B67-93D7-897A4E1295FD}"/>
          </ac:spMkLst>
        </pc:spChg>
        <pc:picChg chg="add mod">
          <ac:chgData name="Zhihao Tang" userId="c6afea04-4771-4879-9e3a-ee1175e1ff43" providerId="ADAL" clId="{9334CA24-3962-43EF-A796-13CD35ED15B1}" dt="2021-07-19T17:20:36.594" v="363" actId="1076"/>
          <ac:picMkLst>
            <pc:docMk/>
            <pc:sldMk cId="1488784170" sldId="4215"/>
            <ac:picMk id="6" creationId="{870D465B-AD34-4B0F-9C3D-8DD53AED111B}"/>
          </ac:picMkLst>
        </pc:picChg>
      </pc:sldChg>
      <pc:sldChg chg="addSp modSp mod modNotesTx">
        <pc:chgData name="Zhihao Tang" userId="c6afea04-4771-4879-9e3a-ee1175e1ff43" providerId="ADAL" clId="{9334CA24-3962-43EF-A796-13CD35ED15B1}" dt="2021-07-19T19:24:19.905" v="3542" actId="20577"/>
        <pc:sldMkLst>
          <pc:docMk/>
          <pc:sldMk cId="2101857393" sldId="4216"/>
        </pc:sldMkLst>
        <pc:spChg chg="mod">
          <ac:chgData name="Zhihao Tang" userId="c6afea04-4771-4879-9e3a-ee1175e1ff43" providerId="ADAL" clId="{9334CA24-3962-43EF-A796-13CD35ED15B1}" dt="2021-07-19T17:30:19.899" v="611" actId="1076"/>
          <ac:spMkLst>
            <pc:docMk/>
            <pc:sldMk cId="2101857393" sldId="4216"/>
            <ac:spMk id="2" creationId="{FF0F99C6-0843-46B8-95A0-E113A635D819}"/>
          </ac:spMkLst>
        </pc:spChg>
        <pc:spChg chg="mod">
          <ac:chgData name="Zhihao Tang" userId="c6afea04-4771-4879-9e3a-ee1175e1ff43" providerId="ADAL" clId="{9334CA24-3962-43EF-A796-13CD35ED15B1}" dt="2021-07-19T17:28:42.589" v="571" actId="14100"/>
          <ac:spMkLst>
            <pc:docMk/>
            <pc:sldMk cId="2101857393" sldId="4216"/>
            <ac:spMk id="3" creationId="{0498A402-432B-421B-85FF-68A1ECED72D8}"/>
          </ac:spMkLst>
        </pc:spChg>
        <pc:picChg chg="add mod">
          <ac:chgData name="Zhihao Tang" userId="c6afea04-4771-4879-9e3a-ee1175e1ff43" providerId="ADAL" clId="{9334CA24-3962-43EF-A796-13CD35ED15B1}" dt="2021-07-19T17:28:53.669" v="572" actId="1076"/>
          <ac:picMkLst>
            <pc:docMk/>
            <pc:sldMk cId="2101857393" sldId="4216"/>
            <ac:picMk id="1026" creationId="{458F4E8D-149C-4EAC-94D2-102E66FA04FD}"/>
          </ac:picMkLst>
        </pc:picChg>
      </pc:sldChg>
      <pc:sldChg chg="addSp modSp mod ord modNotesTx">
        <pc:chgData name="Zhihao Tang" userId="c6afea04-4771-4879-9e3a-ee1175e1ff43" providerId="ADAL" clId="{9334CA24-3962-43EF-A796-13CD35ED15B1}" dt="2021-07-29T14:36:42.603" v="4237" actId="404"/>
        <pc:sldMkLst>
          <pc:docMk/>
          <pc:sldMk cId="1959347354" sldId="4217"/>
        </pc:sldMkLst>
        <pc:spChg chg="mod">
          <ac:chgData name="Zhihao Tang" userId="c6afea04-4771-4879-9e3a-ee1175e1ff43" providerId="ADAL" clId="{9334CA24-3962-43EF-A796-13CD35ED15B1}" dt="2021-07-26T13:55:42.744" v="4063" actId="20577"/>
          <ac:spMkLst>
            <pc:docMk/>
            <pc:sldMk cId="1959347354" sldId="4217"/>
            <ac:spMk id="2" creationId="{FF0F99C6-0843-46B8-95A0-E113A635D819}"/>
          </ac:spMkLst>
        </pc:spChg>
        <pc:spChg chg="mod">
          <ac:chgData name="Zhihao Tang" userId="c6afea04-4771-4879-9e3a-ee1175e1ff43" providerId="ADAL" clId="{9334CA24-3962-43EF-A796-13CD35ED15B1}" dt="2021-07-29T14:36:42.603" v="4237" actId="404"/>
          <ac:spMkLst>
            <pc:docMk/>
            <pc:sldMk cId="1959347354" sldId="4217"/>
            <ac:spMk id="3" creationId="{0498A402-432B-421B-85FF-68A1ECED72D8}"/>
          </ac:spMkLst>
        </pc:spChg>
        <pc:picChg chg="add mod">
          <ac:chgData name="Zhihao Tang" userId="c6afea04-4771-4879-9e3a-ee1175e1ff43" providerId="ADAL" clId="{9334CA24-3962-43EF-A796-13CD35ED15B1}" dt="2021-07-19T17:40:46.599" v="1152" actId="1076"/>
          <ac:picMkLst>
            <pc:docMk/>
            <pc:sldMk cId="1959347354" sldId="4217"/>
            <ac:picMk id="2050" creationId="{94BCA601-FD52-4983-943E-E6FFDFF4F0B2}"/>
          </ac:picMkLst>
        </pc:picChg>
        <pc:picChg chg="add mod">
          <ac:chgData name="Zhihao Tang" userId="c6afea04-4771-4879-9e3a-ee1175e1ff43" providerId="ADAL" clId="{9334CA24-3962-43EF-A796-13CD35ED15B1}" dt="2021-07-19T17:40:40.566" v="1150" actId="14100"/>
          <ac:picMkLst>
            <pc:docMk/>
            <pc:sldMk cId="1959347354" sldId="4217"/>
            <ac:picMk id="2052" creationId="{EC0509BE-73F6-42B4-927D-7DA9B49DDDDB}"/>
          </ac:picMkLst>
        </pc:picChg>
      </pc:sldChg>
      <pc:sldChg chg="del">
        <pc:chgData name="Zhihao Tang" userId="c6afea04-4771-4879-9e3a-ee1175e1ff43" providerId="ADAL" clId="{9334CA24-3962-43EF-A796-13CD35ED15B1}" dt="2021-07-19T18:30:21.965" v="1886" actId="47"/>
        <pc:sldMkLst>
          <pc:docMk/>
          <pc:sldMk cId="566802977" sldId="4218"/>
        </pc:sldMkLst>
      </pc:sldChg>
      <pc:sldChg chg="addSp delSp modSp mod setBg modNotesTx">
        <pc:chgData name="Zhihao Tang" userId="c6afea04-4771-4879-9e3a-ee1175e1ff43" providerId="ADAL" clId="{9334CA24-3962-43EF-A796-13CD35ED15B1}" dt="2021-07-29T14:18:42.671" v="4227" actId="20577"/>
        <pc:sldMkLst>
          <pc:docMk/>
          <pc:sldMk cId="1115697009" sldId="4219"/>
        </pc:sldMkLst>
        <pc:spChg chg="mod">
          <ac:chgData name="Zhihao Tang" userId="c6afea04-4771-4879-9e3a-ee1175e1ff43" providerId="ADAL" clId="{9334CA24-3962-43EF-A796-13CD35ED15B1}" dt="2021-07-22T14:32:36.326" v="3550" actId="1076"/>
          <ac:spMkLst>
            <pc:docMk/>
            <pc:sldMk cId="1115697009" sldId="4219"/>
            <ac:spMk id="2" creationId="{FF0F99C6-0843-46B8-95A0-E113A635D819}"/>
          </ac:spMkLst>
        </pc:spChg>
        <pc:spChg chg="del">
          <ac:chgData name="Zhihao Tang" userId="c6afea04-4771-4879-9e3a-ee1175e1ff43" providerId="ADAL" clId="{9334CA24-3962-43EF-A796-13CD35ED15B1}" dt="2021-07-19T18:35:08.421" v="1919" actId="478"/>
          <ac:spMkLst>
            <pc:docMk/>
            <pc:sldMk cId="1115697009" sldId="4219"/>
            <ac:spMk id="3" creationId="{0498A402-432B-421B-85FF-68A1ECED72D8}"/>
          </ac:spMkLst>
        </pc:spChg>
        <pc:spChg chg="mod">
          <ac:chgData name="Zhihao Tang" userId="c6afea04-4771-4879-9e3a-ee1175e1ff43" providerId="ADAL" clId="{9334CA24-3962-43EF-A796-13CD35ED15B1}" dt="2021-07-19T18:32:22.376" v="1916"/>
          <ac:spMkLst>
            <pc:docMk/>
            <pc:sldMk cId="1115697009" sldId="4219"/>
            <ac:spMk id="4" creationId="{E0CA4D17-2223-42C7-9D58-E094DA2A0754}"/>
          </ac:spMkLst>
        </pc:spChg>
        <pc:spChg chg="mod">
          <ac:chgData name="Zhihao Tang" userId="c6afea04-4771-4879-9e3a-ee1175e1ff43" providerId="ADAL" clId="{9334CA24-3962-43EF-A796-13CD35ED15B1}" dt="2021-07-19T18:32:22.376" v="1916"/>
          <ac:spMkLst>
            <pc:docMk/>
            <pc:sldMk cId="1115697009" sldId="4219"/>
            <ac:spMk id="5" creationId="{7D053C56-2ADD-4A34-A479-7B35F7456EA2}"/>
          </ac:spMkLst>
        </pc:spChg>
        <pc:spChg chg="add del mod">
          <ac:chgData name="Zhihao Tang" userId="c6afea04-4771-4879-9e3a-ee1175e1ff43" providerId="ADAL" clId="{9334CA24-3962-43EF-A796-13CD35ED15B1}" dt="2021-07-19T18:35:11.216" v="1920" actId="478"/>
          <ac:spMkLst>
            <pc:docMk/>
            <pc:sldMk cId="1115697009" sldId="4219"/>
            <ac:spMk id="7" creationId="{3C6A4A32-D8B9-4011-9D9C-CDF580941BFA}"/>
          </ac:spMkLst>
        </pc:spChg>
        <pc:spChg chg="add mod">
          <ac:chgData name="Zhihao Tang" userId="c6afea04-4771-4879-9e3a-ee1175e1ff43" providerId="ADAL" clId="{9334CA24-3962-43EF-A796-13CD35ED15B1}" dt="2021-07-19T18:35:14.428" v="1922" actId="164"/>
          <ac:spMkLst>
            <pc:docMk/>
            <pc:sldMk cId="1115697009" sldId="4219"/>
            <ac:spMk id="8" creationId="{3DBD20EC-6BC6-4A8F-B545-8DA246FDD383}"/>
          </ac:spMkLst>
        </pc:spChg>
        <pc:spChg chg="add mod">
          <ac:chgData name="Zhihao Tang" userId="c6afea04-4771-4879-9e3a-ee1175e1ff43" providerId="ADAL" clId="{9334CA24-3962-43EF-A796-13CD35ED15B1}" dt="2021-07-19T18:35:14.428" v="1922" actId="164"/>
          <ac:spMkLst>
            <pc:docMk/>
            <pc:sldMk cId="1115697009" sldId="4219"/>
            <ac:spMk id="9" creationId="{5ACC1EA6-BB30-48B8-8AFE-3C2FBE09D509}"/>
          </ac:spMkLst>
        </pc:spChg>
        <pc:spChg chg="add mod">
          <ac:chgData name="Zhihao Tang" userId="c6afea04-4771-4879-9e3a-ee1175e1ff43" providerId="ADAL" clId="{9334CA24-3962-43EF-A796-13CD35ED15B1}" dt="2021-07-19T18:35:14.428" v="1922" actId="164"/>
          <ac:spMkLst>
            <pc:docMk/>
            <pc:sldMk cId="1115697009" sldId="4219"/>
            <ac:spMk id="10" creationId="{3046094A-9861-4FED-A4FD-B159A690EF14}"/>
          </ac:spMkLst>
        </pc:spChg>
        <pc:spChg chg="add mod">
          <ac:chgData name="Zhihao Tang" userId="c6afea04-4771-4879-9e3a-ee1175e1ff43" providerId="ADAL" clId="{9334CA24-3962-43EF-A796-13CD35ED15B1}" dt="2021-07-19T18:35:14.428" v="1922" actId="164"/>
          <ac:spMkLst>
            <pc:docMk/>
            <pc:sldMk cId="1115697009" sldId="4219"/>
            <ac:spMk id="11" creationId="{073D172C-5D15-440F-B5A5-595499985E28}"/>
          </ac:spMkLst>
        </pc:spChg>
        <pc:spChg chg="add mod">
          <ac:chgData name="Zhihao Tang" userId="c6afea04-4771-4879-9e3a-ee1175e1ff43" providerId="ADAL" clId="{9334CA24-3962-43EF-A796-13CD35ED15B1}" dt="2021-07-19T18:35:14.428" v="1922" actId="164"/>
          <ac:spMkLst>
            <pc:docMk/>
            <pc:sldMk cId="1115697009" sldId="4219"/>
            <ac:spMk id="12" creationId="{097BC6FB-7AF3-46AD-8364-C20FE0AB5C81}"/>
          </ac:spMkLst>
        </pc:spChg>
        <pc:spChg chg="add mod">
          <ac:chgData name="Zhihao Tang" userId="c6afea04-4771-4879-9e3a-ee1175e1ff43" providerId="ADAL" clId="{9334CA24-3962-43EF-A796-13CD35ED15B1}" dt="2021-07-19T18:35:14.428" v="1922" actId="164"/>
          <ac:spMkLst>
            <pc:docMk/>
            <pc:sldMk cId="1115697009" sldId="4219"/>
            <ac:spMk id="13" creationId="{3437E145-7F42-4AFF-AA78-26EC7929262A}"/>
          </ac:spMkLst>
        </pc:spChg>
        <pc:spChg chg="add mod">
          <ac:chgData name="Zhihao Tang" userId="c6afea04-4771-4879-9e3a-ee1175e1ff43" providerId="ADAL" clId="{9334CA24-3962-43EF-A796-13CD35ED15B1}" dt="2021-07-19T18:35:14.428" v="1922" actId="164"/>
          <ac:spMkLst>
            <pc:docMk/>
            <pc:sldMk cId="1115697009" sldId="4219"/>
            <ac:spMk id="14" creationId="{95125BF1-28DD-4876-94C0-A68783D0B094}"/>
          </ac:spMkLst>
        </pc:spChg>
        <pc:spChg chg="add mod">
          <ac:chgData name="Zhihao Tang" userId="c6afea04-4771-4879-9e3a-ee1175e1ff43" providerId="ADAL" clId="{9334CA24-3962-43EF-A796-13CD35ED15B1}" dt="2021-07-19T18:35:14.428" v="1922" actId="164"/>
          <ac:spMkLst>
            <pc:docMk/>
            <pc:sldMk cId="1115697009" sldId="4219"/>
            <ac:spMk id="15" creationId="{EB1937E2-EA54-4600-BDD4-9C158B410292}"/>
          </ac:spMkLst>
        </pc:spChg>
        <pc:spChg chg="add mod">
          <ac:chgData name="Zhihao Tang" userId="c6afea04-4771-4879-9e3a-ee1175e1ff43" providerId="ADAL" clId="{9334CA24-3962-43EF-A796-13CD35ED15B1}" dt="2021-07-19T18:35:14.428" v="1922" actId="164"/>
          <ac:spMkLst>
            <pc:docMk/>
            <pc:sldMk cId="1115697009" sldId="4219"/>
            <ac:spMk id="16" creationId="{02812EBF-2A1D-4CD2-88B0-CD07D7A76D8F}"/>
          </ac:spMkLst>
        </pc:spChg>
        <pc:spChg chg="add mod">
          <ac:chgData name="Zhihao Tang" userId="c6afea04-4771-4879-9e3a-ee1175e1ff43" providerId="ADAL" clId="{9334CA24-3962-43EF-A796-13CD35ED15B1}" dt="2021-07-19T18:35:14.428" v="1922" actId="164"/>
          <ac:spMkLst>
            <pc:docMk/>
            <pc:sldMk cId="1115697009" sldId="4219"/>
            <ac:spMk id="17" creationId="{51A7C261-D188-4E9E-B1A5-850620BED41C}"/>
          </ac:spMkLst>
        </pc:spChg>
        <pc:spChg chg="add mod">
          <ac:chgData name="Zhihao Tang" userId="c6afea04-4771-4879-9e3a-ee1175e1ff43" providerId="ADAL" clId="{9334CA24-3962-43EF-A796-13CD35ED15B1}" dt="2021-07-19T18:35:14.428" v="1922" actId="164"/>
          <ac:spMkLst>
            <pc:docMk/>
            <pc:sldMk cId="1115697009" sldId="4219"/>
            <ac:spMk id="18" creationId="{0E56DCC4-EC73-485F-893C-D36198900F3D}"/>
          </ac:spMkLst>
        </pc:spChg>
        <pc:spChg chg="add mod">
          <ac:chgData name="Zhihao Tang" userId="c6afea04-4771-4879-9e3a-ee1175e1ff43" providerId="ADAL" clId="{9334CA24-3962-43EF-A796-13CD35ED15B1}" dt="2021-07-19T18:35:14.428" v="1922" actId="164"/>
          <ac:spMkLst>
            <pc:docMk/>
            <pc:sldMk cId="1115697009" sldId="4219"/>
            <ac:spMk id="19" creationId="{EAEF4E11-3CAA-4BA3-BF86-0673A0063FA4}"/>
          </ac:spMkLst>
        </pc:spChg>
        <pc:spChg chg="add mod">
          <ac:chgData name="Zhihao Tang" userId="c6afea04-4771-4879-9e3a-ee1175e1ff43" providerId="ADAL" clId="{9334CA24-3962-43EF-A796-13CD35ED15B1}" dt="2021-07-19T18:35:14.428" v="1922" actId="164"/>
          <ac:spMkLst>
            <pc:docMk/>
            <pc:sldMk cId="1115697009" sldId="4219"/>
            <ac:spMk id="20" creationId="{566CB122-7780-4ABE-8368-BED0E26A9F5C}"/>
          </ac:spMkLst>
        </pc:spChg>
        <pc:spChg chg="add mod">
          <ac:chgData name="Zhihao Tang" userId="c6afea04-4771-4879-9e3a-ee1175e1ff43" providerId="ADAL" clId="{9334CA24-3962-43EF-A796-13CD35ED15B1}" dt="2021-07-19T18:35:14.428" v="1922" actId="164"/>
          <ac:spMkLst>
            <pc:docMk/>
            <pc:sldMk cId="1115697009" sldId="4219"/>
            <ac:spMk id="21" creationId="{3EA77E5D-555C-43BB-A26A-E4B9EA8C8F83}"/>
          </ac:spMkLst>
        </pc:spChg>
        <pc:spChg chg="add mod">
          <ac:chgData name="Zhihao Tang" userId="c6afea04-4771-4879-9e3a-ee1175e1ff43" providerId="ADAL" clId="{9334CA24-3962-43EF-A796-13CD35ED15B1}" dt="2021-07-19T18:35:14.428" v="1922" actId="164"/>
          <ac:spMkLst>
            <pc:docMk/>
            <pc:sldMk cId="1115697009" sldId="4219"/>
            <ac:spMk id="22" creationId="{3E4898D2-D0C7-4262-9869-B05714C146E4}"/>
          </ac:spMkLst>
        </pc:spChg>
        <pc:spChg chg="add mod">
          <ac:chgData name="Zhihao Tang" userId="c6afea04-4771-4879-9e3a-ee1175e1ff43" providerId="ADAL" clId="{9334CA24-3962-43EF-A796-13CD35ED15B1}" dt="2021-07-19T18:35:14.428" v="1922" actId="164"/>
          <ac:spMkLst>
            <pc:docMk/>
            <pc:sldMk cId="1115697009" sldId="4219"/>
            <ac:spMk id="23" creationId="{6FEFB897-0237-42E5-AC8F-E6E4A2883205}"/>
          </ac:spMkLst>
        </pc:spChg>
        <pc:spChg chg="add mod">
          <ac:chgData name="Zhihao Tang" userId="c6afea04-4771-4879-9e3a-ee1175e1ff43" providerId="ADAL" clId="{9334CA24-3962-43EF-A796-13CD35ED15B1}" dt="2021-07-19T18:35:14.428" v="1922" actId="164"/>
          <ac:spMkLst>
            <pc:docMk/>
            <pc:sldMk cId="1115697009" sldId="4219"/>
            <ac:spMk id="24" creationId="{4427175E-1866-4820-BF78-4408D0269A52}"/>
          </ac:spMkLst>
        </pc:spChg>
        <pc:spChg chg="add mod">
          <ac:chgData name="Zhihao Tang" userId="c6afea04-4771-4879-9e3a-ee1175e1ff43" providerId="ADAL" clId="{9334CA24-3962-43EF-A796-13CD35ED15B1}" dt="2021-07-19T18:35:14.428" v="1922" actId="164"/>
          <ac:spMkLst>
            <pc:docMk/>
            <pc:sldMk cId="1115697009" sldId="4219"/>
            <ac:spMk id="25" creationId="{5BC522A4-A5B8-47CE-8F18-A400C8836CF7}"/>
          </ac:spMkLst>
        </pc:spChg>
        <pc:spChg chg="add mod">
          <ac:chgData name="Zhihao Tang" userId="c6afea04-4771-4879-9e3a-ee1175e1ff43" providerId="ADAL" clId="{9334CA24-3962-43EF-A796-13CD35ED15B1}" dt="2021-07-19T18:35:14.428" v="1922" actId="164"/>
          <ac:spMkLst>
            <pc:docMk/>
            <pc:sldMk cId="1115697009" sldId="4219"/>
            <ac:spMk id="26" creationId="{F7C4D707-EC64-4747-BFBF-974DA9CAF36B}"/>
          </ac:spMkLst>
        </pc:spChg>
        <pc:spChg chg="add mod">
          <ac:chgData name="Zhihao Tang" userId="c6afea04-4771-4879-9e3a-ee1175e1ff43" providerId="ADAL" clId="{9334CA24-3962-43EF-A796-13CD35ED15B1}" dt="2021-07-19T18:35:14.428" v="1922" actId="164"/>
          <ac:spMkLst>
            <pc:docMk/>
            <pc:sldMk cId="1115697009" sldId="4219"/>
            <ac:spMk id="27" creationId="{2A87ECB5-EE33-44FA-8049-A87BE6D69EAA}"/>
          </ac:spMkLst>
        </pc:spChg>
        <pc:spChg chg="add mod">
          <ac:chgData name="Zhihao Tang" userId="c6afea04-4771-4879-9e3a-ee1175e1ff43" providerId="ADAL" clId="{9334CA24-3962-43EF-A796-13CD35ED15B1}" dt="2021-07-19T18:35:14.428" v="1922" actId="164"/>
          <ac:spMkLst>
            <pc:docMk/>
            <pc:sldMk cId="1115697009" sldId="4219"/>
            <ac:spMk id="28" creationId="{5EF631D3-89E1-4D7D-AFA7-EFFAD2ED1157}"/>
          </ac:spMkLst>
        </pc:spChg>
        <pc:spChg chg="add mod">
          <ac:chgData name="Zhihao Tang" userId="c6afea04-4771-4879-9e3a-ee1175e1ff43" providerId="ADAL" clId="{9334CA24-3962-43EF-A796-13CD35ED15B1}" dt="2021-07-19T18:35:14.428" v="1922" actId="164"/>
          <ac:spMkLst>
            <pc:docMk/>
            <pc:sldMk cId="1115697009" sldId="4219"/>
            <ac:spMk id="29" creationId="{F5C53938-A4B5-4AAF-8279-A0DF62847E8F}"/>
          </ac:spMkLst>
        </pc:spChg>
        <pc:spChg chg="add mod">
          <ac:chgData name="Zhihao Tang" userId="c6afea04-4771-4879-9e3a-ee1175e1ff43" providerId="ADAL" clId="{9334CA24-3962-43EF-A796-13CD35ED15B1}" dt="2021-07-19T18:35:14.428" v="1922" actId="164"/>
          <ac:spMkLst>
            <pc:docMk/>
            <pc:sldMk cId="1115697009" sldId="4219"/>
            <ac:spMk id="30" creationId="{8C90C02E-5C7B-4E1A-ADF4-4303DEC8FA8B}"/>
          </ac:spMkLst>
        </pc:spChg>
        <pc:spChg chg="add mod">
          <ac:chgData name="Zhihao Tang" userId="c6afea04-4771-4879-9e3a-ee1175e1ff43" providerId="ADAL" clId="{9334CA24-3962-43EF-A796-13CD35ED15B1}" dt="2021-07-19T18:35:14.428" v="1922" actId="164"/>
          <ac:spMkLst>
            <pc:docMk/>
            <pc:sldMk cId="1115697009" sldId="4219"/>
            <ac:spMk id="31" creationId="{7BA495DF-3148-449C-ACAE-5977A973C3C7}"/>
          </ac:spMkLst>
        </pc:spChg>
        <pc:spChg chg="add mod">
          <ac:chgData name="Zhihao Tang" userId="c6afea04-4771-4879-9e3a-ee1175e1ff43" providerId="ADAL" clId="{9334CA24-3962-43EF-A796-13CD35ED15B1}" dt="2021-07-19T18:35:14.428" v="1922" actId="164"/>
          <ac:spMkLst>
            <pc:docMk/>
            <pc:sldMk cId="1115697009" sldId="4219"/>
            <ac:spMk id="32" creationId="{2B0CC893-18FE-4D46-A941-E6707D96ABBD}"/>
          </ac:spMkLst>
        </pc:spChg>
        <pc:spChg chg="add mod">
          <ac:chgData name="Zhihao Tang" userId="c6afea04-4771-4879-9e3a-ee1175e1ff43" providerId="ADAL" clId="{9334CA24-3962-43EF-A796-13CD35ED15B1}" dt="2021-07-19T18:35:14.428" v="1922" actId="164"/>
          <ac:spMkLst>
            <pc:docMk/>
            <pc:sldMk cId="1115697009" sldId="4219"/>
            <ac:spMk id="33" creationId="{A62E687E-4AE6-416C-9208-8093D6FA053F}"/>
          </ac:spMkLst>
        </pc:spChg>
        <pc:spChg chg="add mod">
          <ac:chgData name="Zhihao Tang" userId="c6afea04-4771-4879-9e3a-ee1175e1ff43" providerId="ADAL" clId="{9334CA24-3962-43EF-A796-13CD35ED15B1}" dt="2021-07-19T18:35:14.428" v="1922" actId="164"/>
          <ac:spMkLst>
            <pc:docMk/>
            <pc:sldMk cId="1115697009" sldId="4219"/>
            <ac:spMk id="34" creationId="{FB6A506B-D688-4BB9-B427-B943FC3D3E9C}"/>
          </ac:spMkLst>
        </pc:spChg>
        <pc:spChg chg="add mod">
          <ac:chgData name="Zhihao Tang" userId="c6afea04-4771-4879-9e3a-ee1175e1ff43" providerId="ADAL" clId="{9334CA24-3962-43EF-A796-13CD35ED15B1}" dt="2021-07-19T18:35:14.428" v="1922" actId="164"/>
          <ac:spMkLst>
            <pc:docMk/>
            <pc:sldMk cId="1115697009" sldId="4219"/>
            <ac:spMk id="35" creationId="{FE3D72BF-4077-4E54-9C1C-783128ECE52F}"/>
          </ac:spMkLst>
        </pc:spChg>
        <pc:spChg chg="add mod">
          <ac:chgData name="Zhihao Tang" userId="c6afea04-4771-4879-9e3a-ee1175e1ff43" providerId="ADAL" clId="{9334CA24-3962-43EF-A796-13CD35ED15B1}" dt="2021-07-19T18:35:14.428" v="1922" actId="164"/>
          <ac:spMkLst>
            <pc:docMk/>
            <pc:sldMk cId="1115697009" sldId="4219"/>
            <ac:spMk id="36" creationId="{B1A00447-B9AE-436E-B506-DA42BD82C473}"/>
          </ac:spMkLst>
        </pc:spChg>
        <pc:spChg chg="add mod">
          <ac:chgData name="Zhihao Tang" userId="c6afea04-4771-4879-9e3a-ee1175e1ff43" providerId="ADAL" clId="{9334CA24-3962-43EF-A796-13CD35ED15B1}" dt="2021-07-19T18:35:14.428" v="1922" actId="164"/>
          <ac:spMkLst>
            <pc:docMk/>
            <pc:sldMk cId="1115697009" sldId="4219"/>
            <ac:spMk id="37" creationId="{A957349E-D9D4-421D-9D1E-02BB811D312F}"/>
          </ac:spMkLst>
        </pc:spChg>
        <pc:spChg chg="add mod">
          <ac:chgData name="Zhihao Tang" userId="c6afea04-4771-4879-9e3a-ee1175e1ff43" providerId="ADAL" clId="{9334CA24-3962-43EF-A796-13CD35ED15B1}" dt="2021-07-19T18:35:14.428" v="1922" actId="164"/>
          <ac:spMkLst>
            <pc:docMk/>
            <pc:sldMk cId="1115697009" sldId="4219"/>
            <ac:spMk id="38" creationId="{0F98630B-44B4-4068-A34E-036AF5AA4F81}"/>
          </ac:spMkLst>
        </pc:spChg>
        <pc:spChg chg="add mod">
          <ac:chgData name="Zhihao Tang" userId="c6afea04-4771-4879-9e3a-ee1175e1ff43" providerId="ADAL" clId="{9334CA24-3962-43EF-A796-13CD35ED15B1}" dt="2021-07-19T18:35:14.428" v="1922" actId="164"/>
          <ac:spMkLst>
            <pc:docMk/>
            <pc:sldMk cId="1115697009" sldId="4219"/>
            <ac:spMk id="39" creationId="{0CD3FBEE-74BA-44A3-9E42-554DD2E8504C}"/>
          </ac:spMkLst>
        </pc:spChg>
        <pc:spChg chg="add mod">
          <ac:chgData name="Zhihao Tang" userId="c6afea04-4771-4879-9e3a-ee1175e1ff43" providerId="ADAL" clId="{9334CA24-3962-43EF-A796-13CD35ED15B1}" dt="2021-07-19T18:36:56.163" v="1942" actId="14100"/>
          <ac:spMkLst>
            <pc:docMk/>
            <pc:sldMk cId="1115697009" sldId="4219"/>
            <ac:spMk id="41" creationId="{63D9383C-2A16-4400-9655-2BB8BB289A85}"/>
          </ac:spMkLst>
        </pc:spChg>
        <pc:grpChg chg="add mod">
          <ac:chgData name="Zhihao Tang" userId="c6afea04-4771-4879-9e3a-ee1175e1ff43" providerId="ADAL" clId="{9334CA24-3962-43EF-A796-13CD35ED15B1}" dt="2021-07-19T18:36:15.905" v="1934" actId="1076"/>
          <ac:grpSpMkLst>
            <pc:docMk/>
            <pc:sldMk cId="1115697009" sldId="4219"/>
            <ac:grpSpMk id="40" creationId="{9BDE704A-42CF-434D-8147-014F21A93C50}"/>
          </ac:grpSpMkLst>
        </pc:grpChg>
      </pc:sldChg>
      <pc:sldChg chg="del">
        <pc:chgData name="Zhihao Tang" userId="c6afea04-4771-4879-9e3a-ee1175e1ff43" providerId="ADAL" clId="{9334CA24-3962-43EF-A796-13CD35ED15B1}" dt="2021-07-19T18:40:19.447" v="2097" actId="47"/>
        <pc:sldMkLst>
          <pc:docMk/>
          <pc:sldMk cId="2054564306" sldId="4220"/>
        </pc:sldMkLst>
      </pc:sldChg>
      <pc:sldChg chg="modSp mod">
        <pc:chgData name="Zhihao Tang" userId="c6afea04-4771-4879-9e3a-ee1175e1ff43" providerId="ADAL" clId="{9334CA24-3962-43EF-A796-13CD35ED15B1}" dt="2021-07-19T18:47:24.255" v="2599" actId="20577"/>
        <pc:sldMkLst>
          <pc:docMk/>
          <pc:sldMk cId="3418671052" sldId="4221"/>
        </pc:sldMkLst>
        <pc:spChg chg="mod">
          <ac:chgData name="Zhihao Tang" userId="c6afea04-4771-4879-9e3a-ee1175e1ff43" providerId="ADAL" clId="{9334CA24-3962-43EF-A796-13CD35ED15B1}" dt="2021-07-19T18:47:24.255" v="2599" actId="20577"/>
          <ac:spMkLst>
            <pc:docMk/>
            <pc:sldMk cId="3418671052" sldId="4221"/>
            <ac:spMk id="3" creationId="{0498A402-432B-421B-85FF-68A1ECED72D8}"/>
          </ac:spMkLst>
        </pc:spChg>
      </pc:sldChg>
      <pc:sldChg chg="addSp modSp mod ord modNotesTx">
        <pc:chgData name="Zhihao Tang" userId="c6afea04-4771-4879-9e3a-ee1175e1ff43" providerId="ADAL" clId="{9334CA24-3962-43EF-A796-13CD35ED15B1}" dt="2021-07-29T14:43:06.264" v="4254" actId="20577"/>
        <pc:sldMkLst>
          <pc:docMk/>
          <pc:sldMk cId="1767507054" sldId="4222"/>
        </pc:sldMkLst>
        <pc:spChg chg="mod">
          <ac:chgData name="Zhihao Tang" userId="c6afea04-4771-4879-9e3a-ee1175e1ff43" providerId="ADAL" clId="{9334CA24-3962-43EF-A796-13CD35ED15B1}" dt="2021-07-19T19:16:23.528" v="3098" actId="20577"/>
          <ac:spMkLst>
            <pc:docMk/>
            <pc:sldMk cId="1767507054" sldId="4222"/>
            <ac:spMk id="2" creationId="{FF0F99C6-0843-46B8-95A0-E113A635D819}"/>
          </ac:spMkLst>
        </pc:spChg>
        <pc:spChg chg="mod">
          <ac:chgData name="Zhihao Tang" userId="c6afea04-4771-4879-9e3a-ee1175e1ff43" providerId="ADAL" clId="{9334CA24-3962-43EF-A796-13CD35ED15B1}" dt="2021-07-29T14:43:06.264" v="4254" actId="20577"/>
          <ac:spMkLst>
            <pc:docMk/>
            <pc:sldMk cId="1767507054" sldId="4222"/>
            <ac:spMk id="3" creationId="{0498A402-432B-421B-85FF-68A1ECED72D8}"/>
          </ac:spMkLst>
        </pc:spChg>
        <pc:picChg chg="add mod">
          <ac:chgData name="Zhihao Tang" userId="c6afea04-4771-4879-9e3a-ee1175e1ff43" providerId="ADAL" clId="{9334CA24-3962-43EF-A796-13CD35ED15B1}" dt="2021-07-19T19:19:17.391" v="3355" actId="1076"/>
          <ac:picMkLst>
            <pc:docMk/>
            <pc:sldMk cId="1767507054" sldId="4222"/>
            <ac:picMk id="3074" creationId="{3EA737F8-8B04-4366-8A37-3A141A90EDE8}"/>
          </ac:picMkLst>
        </pc:picChg>
      </pc:sldChg>
      <pc:sldChg chg="addSp modSp mod">
        <pc:chgData name="Zhihao Tang" userId="c6afea04-4771-4879-9e3a-ee1175e1ff43" providerId="ADAL" clId="{9334CA24-3962-43EF-A796-13CD35ED15B1}" dt="2021-07-19T18:52:03.194" v="2738" actId="14100"/>
        <pc:sldMkLst>
          <pc:docMk/>
          <pc:sldMk cId="1170802582" sldId="4223"/>
        </pc:sldMkLst>
        <pc:spChg chg="mod">
          <ac:chgData name="Zhihao Tang" userId="c6afea04-4771-4879-9e3a-ee1175e1ff43" providerId="ADAL" clId="{9334CA24-3962-43EF-A796-13CD35ED15B1}" dt="2021-07-19T18:49:53.268" v="2729" actId="14100"/>
          <ac:spMkLst>
            <pc:docMk/>
            <pc:sldMk cId="1170802582" sldId="4223"/>
            <ac:spMk id="3" creationId="{0498A402-432B-421B-85FF-68A1ECED72D8}"/>
          </ac:spMkLst>
        </pc:spChg>
        <pc:picChg chg="add mod">
          <ac:chgData name="Zhihao Tang" userId="c6afea04-4771-4879-9e3a-ee1175e1ff43" providerId="ADAL" clId="{9334CA24-3962-43EF-A796-13CD35ED15B1}" dt="2021-07-19T18:52:03.194" v="2738" actId="14100"/>
          <ac:picMkLst>
            <pc:docMk/>
            <pc:sldMk cId="1170802582" sldId="4223"/>
            <ac:picMk id="7" creationId="{AC99F7AA-CBCC-42F1-B6B7-1E1139304630}"/>
          </ac:picMkLst>
        </pc:picChg>
        <pc:picChg chg="add mod">
          <ac:chgData name="Zhihao Tang" userId="c6afea04-4771-4879-9e3a-ee1175e1ff43" providerId="ADAL" clId="{9334CA24-3962-43EF-A796-13CD35ED15B1}" dt="2021-07-19T18:51:46.324" v="2735" actId="1076"/>
          <ac:picMkLst>
            <pc:docMk/>
            <pc:sldMk cId="1170802582" sldId="4223"/>
            <ac:picMk id="9" creationId="{61AA4340-BE0A-4BC1-8499-D2DFAC126E78}"/>
          </ac:picMkLst>
        </pc:picChg>
      </pc:sldChg>
      <pc:sldChg chg="del">
        <pc:chgData name="Zhihao Tang" userId="c6afea04-4771-4879-9e3a-ee1175e1ff43" providerId="ADAL" clId="{9334CA24-3962-43EF-A796-13CD35ED15B1}" dt="2021-07-19T18:30:00.058" v="1885" actId="47"/>
        <pc:sldMkLst>
          <pc:docMk/>
          <pc:sldMk cId="3611229848" sldId="4224"/>
        </pc:sldMkLst>
      </pc:sldChg>
      <pc:sldChg chg="addSp modSp del mod">
        <pc:chgData name="Zhihao Tang" userId="c6afea04-4771-4879-9e3a-ee1175e1ff43" providerId="ADAL" clId="{9334CA24-3962-43EF-A796-13CD35ED15B1}" dt="2021-07-19T18:43:11.849" v="2115" actId="2696"/>
        <pc:sldMkLst>
          <pc:docMk/>
          <pc:sldMk cId="938876285" sldId="4226"/>
        </pc:sldMkLst>
        <pc:spChg chg="add mod">
          <ac:chgData name="Zhihao Tang" userId="c6afea04-4771-4879-9e3a-ee1175e1ff43" providerId="ADAL" clId="{9334CA24-3962-43EF-A796-13CD35ED15B1}" dt="2021-07-19T17:06:16.334" v="33" actId="20577"/>
          <ac:spMkLst>
            <pc:docMk/>
            <pc:sldMk cId="938876285" sldId="4226"/>
            <ac:spMk id="4" creationId="{B42B3AF0-CD44-4DD2-8ADA-E1327D2B3CBA}"/>
          </ac:spMkLst>
        </pc:spChg>
        <pc:picChg chg="mod">
          <ac:chgData name="Zhihao Tang" userId="c6afea04-4771-4879-9e3a-ee1175e1ff43" providerId="ADAL" clId="{9334CA24-3962-43EF-A796-13CD35ED15B1}" dt="2021-07-19T17:05:26.987" v="19" actId="1076"/>
          <ac:picMkLst>
            <pc:docMk/>
            <pc:sldMk cId="938876285" sldId="4226"/>
            <ac:picMk id="2" creationId="{0407B7FC-75D4-4F4E-B86F-F91F4C0480CE}"/>
          </ac:picMkLst>
        </pc:picChg>
        <pc:picChg chg="mod">
          <ac:chgData name="Zhihao Tang" userId="c6afea04-4771-4879-9e3a-ee1175e1ff43" providerId="ADAL" clId="{9334CA24-3962-43EF-A796-13CD35ED15B1}" dt="2021-07-19T17:05:26.987" v="19" actId="1076"/>
          <ac:picMkLst>
            <pc:docMk/>
            <pc:sldMk cId="938876285" sldId="4226"/>
            <ac:picMk id="3" creationId="{82C8B208-9373-4C8D-8A03-C2CA9FB00466}"/>
          </ac:picMkLst>
        </pc:picChg>
      </pc:sldChg>
      <pc:sldChg chg="addSp modSp add mod">
        <pc:chgData name="Zhihao Tang" userId="c6afea04-4771-4879-9e3a-ee1175e1ff43" providerId="ADAL" clId="{9334CA24-3962-43EF-A796-13CD35ED15B1}" dt="2021-07-29T14:42:52.950" v="4252" actId="20577"/>
        <pc:sldMkLst>
          <pc:docMk/>
          <pc:sldMk cId="3018560839" sldId="4226"/>
        </pc:sldMkLst>
        <pc:spChg chg="mod">
          <ac:chgData name="Zhihao Tang" userId="c6afea04-4771-4879-9e3a-ee1175e1ff43" providerId="ADAL" clId="{9334CA24-3962-43EF-A796-13CD35ED15B1}" dt="2021-07-29T14:42:52.950" v="4252" actId="20577"/>
          <ac:spMkLst>
            <pc:docMk/>
            <pc:sldMk cId="3018560839" sldId="4226"/>
            <ac:spMk id="4" creationId="{B42B3AF0-CD44-4DD2-8ADA-E1327D2B3CBA}"/>
          </ac:spMkLst>
        </pc:spChg>
        <pc:spChg chg="add mod">
          <ac:chgData name="Zhihao Tang" userId="c6afea04-4771-4879-9e3a-ee1175e1ff43" providerId="ADAL" clId="{9334CA24-3962-43EF-A796-13CD35ED15B1}" dt="2021-07-19T18:46:10.235" v="2444" actId="14100"/>
          <ac:spMkLst>
            <pc:docMk/>
            <pc:sldMk cId="3018560839" sldId="4226"/>
            <ac:spMk id="5" creationId="{8F3FCD8F-FA9E-48EC-A48F-5CA392A76780}"/>
          </ac:spMkLst>
        </pc:spChg>
      </pc:sldChg>
      <pc:sldChg chg="modSp add mod">
        <pc:chgData name="Zhihao Tang" userId="c6afea04-4771-4879-9e3a-ee1175e1ff43" providerId="ADAL" clId="{9334CA24-3962-43EF-A796-13CD35ED15B1}" dt="2021-07-19T17:06:25.623" v="34" actId="20577"/>
        <pc:sldMkLst>
          <pc:docMk/>
          <pc:sldMk cId="3296308873" sldId="4227"/>
        </pc:sldMkLst>
        <pc:spChg chg="mod">
          <ac:chgData name="Zhihao Tang" userId="c6afea04-4771-4879-9e3a-ee1175e1ff43" providerId="ADAL" clId="{9334CA24-3962-43EF-A796-13CD35ED15B1}" dt="2021-07-19T17:06:25.623" v="34" actId="20577"/>
          <ac:spMkLst>
            <pc:docMk/>
            <pc:sldMk cId="3296308873" sldId="4227"/>
            <ac:spMk id="2" creationId="{868879AA-2D6D-4D22-A4E6-7FA14236E0EF}"/>
          </ac:spMkLst>
        </pc:spChg>
      </pc:sldChg>
      <pc:sldChg chg="modSp add mod modNotesTx">
        <pc:chgData name="Zhihao Tang" userId="c6afea04-4771-4879-9e3a-ee1175e1ff43" providerId="ADAL" clId="{9334CA24-3962-43EF-A796-13CD35ED15B1}" dt="2021-07-29T14:41:12.794" v="4239" actId="20577"/>
        <pc:sldMkLst>
          <pc:docMk/>
          <pc:sldMk cId="1271585178" sldId="4228"/>
        </pc:sldMkLst>
        <pc:spChg chg="mod">
          <ac:chgData name="Zhihao Tang" userId="c6afea04-4771-4879-9e3a-ee1175e1ff43" providerId="ADAL" clId="{9334CA24-3962-43EF-A796-13CD35ED15B1}" dt="2021-07-19T18:32:06.734" v="1914" actId="108"/>
          <ac:spMkLst>
            <pc:docMk/>
            <pc:sldMk cId="1271585178" sldId="4228"/>
            <ac:spMk id="2" creationId="{FF0F99C6-0843-46B8-95A0-E113A635D819}"/>
          </ac:spMkLst>
        </pc:spChg>
        <pc:spChg chg="mod">
          <ac:chgData name="Zhihao Tang" userId="c6afea04-4771-4879-9e3a-ee1175e1ff43" providerId="ADAL" clId="{9334CA24-3962-43EF-A796-13CD35ED15B1}" dt="2021-07-29T14:41:12.794" v="4239" actId="20577"/>
          <ac:spMkLst>
            <pc:docMk/>
            <pc:sldMk cId="1271585178" sldId="4228"/>
            <ac:spMk id="3" creationId="{0498A402-432B-421B-85FF-68A1ECED72D8}"/>
          </ac:spMkLst>
        </pc:spChg>
      </pc:sldChg>
      <pc:sldChg chg="modSp add mod modNotesTx">
        <pc:chgData name="Zhihao Tang" userId="c6afea04-4771-4879-9e3a-ee1175e1ff43" providerId="ADAL" clId="{9334CA24-3962-43EF-A796-13CD35ED15B1}" dt="2021-07-26T12:58:18.445" v="3985" actId="27636"/>
        <pc:sldMkLst>
          <pc:docMk/>
          <pc:sldMk cId="1011498781" sldId="4229"/>
        </pc:sldMkLst>
        <pc:spChg chg="mod">
          <ac:chgData name="Zhihao Tang" userId="c6afea04-4771-4879-9e3a-ee1175e1ff43" providerId="ADAL" clId="{9334CA24-3962-43EF-A796-13CD35ED15B1}" dt="2021-07-26T12:58:18.445" v="3985" actId="27636"/>
          <ac:spMkLst>
            <pc:docMk/>
            <pc:sldMk cId="1011498781" sldId="4229"/>
            <ac:spMk id="3" creationId="{0498A402-432B-421B-85FF-68A1ECED72D8}"/>
          </ac:spMkLst>
        </pc:spChg>
      </pc:sldChg>
      <pc:sldChg chg="modSp add mod modNotesTx">
        <pc:chgData name="Zhihao Tang" userId="c6afea04-4771-4879-9e3a-ee1175e1ff43" providerId="ADAL" clId="{9334CA24-3962-43EF-A796-13CD35ED15B1}" dt="2021-07-26T12:58:52.076" v="3991" actId="207"/>
        <pc:sldMkLst>
          <pc:docMk/>
          <pc:sldMk cId="1217134620" sldId="4230"/>
        </pc:sldMkLst>
        <pc:spChg chg="mod">
          <ac:chgData name="Zhihao Tang" userId="c6afea04-4771-4879-9e3a-ee1175e1ff43" providerId="ADAL" clId="{9334CA24-3962-43EF-A796-13CD35ED15B1}" dt="2021-07-26T12:58:52.076" v="3991" actId="207"/>
          <ac:spMkLst>
            <pc:docMk/>
            <pc:sldMk cId="1217134620" sldId="4230"/>
            <ac:spMk id="3" creationId="{0498A402-432B-421B-85FF-68A1ECED72D8}"/>
          </ac:spMkLst>
        </pc:spChg>
      </pc:sldChg>
      <pc:sldChg chg="modSp add mod modNotesTx">
        <pc:chgData name="Zhihao Tang" userId="c6afea04-4771-4879-9e3a-ee1175e1ff43" providerId="ADAL" clId="{9334CA24-3962-43EF-A796-13CD35ED15B1}" dt="2021-07-26T12:58:07.707" v="3975" actId="207"/>
        <pc:sldMkLst>
          <pc:docMk/>
          <pc:sldMk cId="77254990" sldId="4231"/>
        </pc:sldMkLst>
        <pc:spChg chg="mod">
          <ac:chgData name="Zhihao Tang" userId="c6afea04-4771-4879-9e3a-ee1175e1ff43" providerId="ADAL" clId="{9334CA24-3962-43EF-A796-13CD35ED15B1}" dt="2021-07-26T12:58:07.707" v="3975" actId="207"/>
          <ac:spMkLst>
            <pc:docMk/>
            <pc:sldMk cId="77254990" sldId="4231"/>
            <ac:spMk id="3" creationId="{0498A402-432B-421B-85FF-68A1ECED72D8}"/>
          </ac:spMkLst>
        </pc:spChg>
      </pc:sldChg>
      <pc:sldChg chg="modSp add mod modNotesTx">
        <pc:chgData name="Zhihao Tang" userId="c6afea04-4771-4879-9e3a-ee1175e1ff43" providerId="ADAL" clId="{9334CA24-3962-43EF-A796-13CD35ED15B1}" dt="2021-07-26T12:57:55.649" v="3969" actId="27636"/>
        <pc:sldMkLst>
          <pc:docMk/>
          <pc:sldMk cId="3448885606" sldId="4232"/>
        </pc:sldMkLst>
        <pc:spChg chg="mod">
          <ac:chgData name="Zhihao Tang" userId="c6afea04-4771-4879-9e3a-ee1175e1ff43" providerId="ADAL" clId="{9334CA24-3962-43EF-A796-13CD35ED15B1}" dt="2021-07-26T12:57:55.649" v="3969" actId="27636"/>
          <ac:spMkLst>
            <pc:docMk/>
            <pc:sldMk cId="3448885606" sldId="4232"/>
            <ac:spMk id="3" creationId="{0498A402-432B-421B-85FF-68A1ECED72D8}"/>
          </ac:spMkLst>
        </pc:spChg>
      </pc:sldChg>
      <pc:sldChg chg="modSp add mod modNotesTx">
        <pc:chgData name="Zhihao Tang" userId="c6afea04-4771-4879-9e3a-ee1175e1ff43" providerId="ADAL" clId="{9334CA24-3962-43EF-A796-13CD35ED15B1}" dt="2021-07-26T12:57:50.258" v="3964" actId="27636"/>
        <pc:sldMkLst>
          <pc:docMk/>
          <pc:sldMk cId="4229695813" sldId="4233"/>
        </pc:sldMkLst>
        <pc:spChg chg="mod">
          <ac:chgData name="Zhihao Tang" userId="c6afea04-4771-4879-9e3a-ee1175e1ff43" providerId="ADAL" clId="{9334CA24-3962-43EF-A796-13CD35ED15B1}" dt="2021-07-26T12:57:50.258" v="3964" actId="27636"/>
          <ac:spMkLst>
            <pc:docMk/>
            <pc:sldMk cId="4229695813" sldId="4233"/>
            <ac:spMk id="3" creationId="{0498A402-432B-421B-85FF-68A1ECED72D8}"/>
          </ac:spMkLst>
        </pc:spChg>
      </pc:sldChg>
      <pc:sldChg chg="modSp add mod modNotesTx">
        <pc:chgData name="Zhihao Tang" userId="c6afea04-4771-4879-9e3a-ee1175e1ff43" providerId="ADAL" clId="{9334CA24-3962-43EF-A796-13CD35ED15B1}" dt="2021-07-26T12:57:29.525" v="3959" actId="20577"/>
        <pc:sldMkLst>
          <pc:docMk/>
          <pc:sldMk cId="32868561" sldId="4234"/>
        </pc:sldMkLst>
        <pc:spChg chg="mod">
          <ac:chgData name="Zhihao Tang" userId="c6afea04-4771-4879-9e3a-ee1175e1ff43" providerId="ADAL" clId="{9334CA24-3962-43EF-A796-13CD35ED15B1}" dt="2021-07-26T12:57:29.525" v="3959" actId="20577"/>
          <ac:spMkLst>
            <pc:docMk/>
            <pc:sldMk cId="32868561" sldId="4234"/>
            <ac:spMk id="3" creationId="{0498A402-432B-421B-85FF-68A1ECED72D8}"/>
          </ac:spMkLst>
        </pc:spChg>
      </pc:sldChg>
      <pc:sldChg chg="addSp delSp modSp new mod">
        <pc:chgData name="Zhihao Tang" userId="c6afea04-4771-4879-9e3a-ee1175e1ff43" providerId="ADAL" clId="{9334CA24-3962-43EF-A796-13CD35ED15B1}" dt="2021-07-26T13:06:09.993" v="4042" actId="14100"/>
        <pc:sldMkLst>
          <pc:docMk/>
          <pc:sldMk cId="1653441775" sldId="4235"/>
        </pc:sldMkLst>
        <pc:spChg chg="mod">
          <ac:chgData name="Zhihao Tang" userId="c6afea04-4771-4879-9e3a-ee1175e1ff43" providerId="ADAL" clId="{9334CA24-3962-43EF-A796-13CD35ED15B1}" dt="2021-07-26T12:45:18.209" v="3901" actId="20577"/>
          <ac:spMkLst>
            <pc:docMk/>
            <pc:sldMk cId="1653441775" sldId="4235"/>
            <ac:spMk id="2" creationId="{E65B0BDA-45D0-4944-996E-4F742528CFF2}"/>
          </ac:spMkLst>
        </pc:spChg>
        <pc:spChg chg="del">
          <ac:chgData name="Zhihao Tang" userId="c6afea04-4771-4879-9e3a-ee1175e1ff43" providerId="ADAL" clId="{9334CA24-3962-43EF-A796-13CD35ED15B1}" dt="2021-07-26T12:43:48.294" v="3842" actId="478"/>
          <ac:spMkLst>
            <pc:docMk/>
            <pc:sldMk cId="1653441775" sldId="4235"/>
            <ac:spMk id="3" creationId="{88F8D1C7-EBE4-4CA5-B225-A0F571F7BC32}"/>
          </ac:spMkLst>
        </pc:spChg>
        <pc:spChg chg="add mod">
          <ac:chgData name="Zhihao Tang" userId="c6afea04-4771-4879-9e3a-ee1175e1ff43" providerId="ADAL" clId="{9334CA24-3962-43EF-A796-13CD35ED15B1}" dt="2021-07-26T13:02:25.073" v="4003" actId="20577"/>
          <ac:spMkLst>
            <pc:docMk/>
            <pc:sldMk cId="1653441775" sldId="4235"/>
            <ac:spMk id="6" creationId="{7F73BAD2-9A1D-400D-A7FD-A8165254AAB6}"/>
          </ac:spMkLst>
        </pc:spChg>
        <pc:spChg chg="add del mod">
          <ac:chgData name="Zhihao Tang" userId="c6afea04-4771-4879-9e3a-ee1175e1ff43" providerId="ADAL" clId="{9334CA24-3962-43EF-A796-13CD35ED15B1}" dt="2021-07-26T12:44:02.064" v="3844" actId="478"/>
          <ac:spMkLst>
            <pc:docMk/>
            <pc:sldMk cId="1653441775" sldId="4235"/>
            <ac:spMk id="8" creationId="{4B7CB674-FF58-4F67-9BC4-ABE6580B02ED}"/>
          </ac:spMkLst>
        </pc:spChg>
        <pc:spChg chg="add mod">
          <ac:chgData name="Zhihao Tang" userId="c6afea04-4771-4879-9e3a-ee1175e1ff43" providerId="ADAL" clId="{9334CA24-3962-43EF-A796-13CD35ED15B1}" dt="2021-07-26T13:05:22.226" v="4032" actId="1076"/>
          <ac:spMkLst>
            <pc:docMk/>
            <pc:sldMk cId="1653441775" sldId="4235"/>
            <ac:spMk id="13" creationId="{C50D6E39-0D05-4F26-B28E-1E03F68B38A9}"/>
          </ac:spMkLst>
        </pc:spChg>
        <pc:spChg chg="add mod">
          <ac:chgData name="Zhihao Tang" userId="c6afea04-4771-4879-9e3a-ee1175e1ff43" providerId="ADAL" clId="{9334CA24-3962-43EF-A796-13CD35ED15B1}" dt="2021-07-26T13:05:49.439" v="4039" actId="1076"/>
          <ac:spMkLst>
            <pc:docMk/>
            <pc:sldMk cId="1653441775" sldId="4235"/>
            <ac:spMk id="14" creationId="{0753B701-8C1E-4C52-B081-562270B4EA93}"/>
          </ac:spMkLst>
        </pc:spChg>
        <pc:spChg chg="add mod">
          <ac:chgData name="Zhihao Tang" userId="c6afea04-4771-4879-9e3a-ee1175e1ff43" providerId="ADAL" clId="{9334CA24-3962-43EF-A796-13CD35ED15B1}" dt="2021-07-26T13:05:54.231" v="4040" actId="1076"/>
          <ac:spMkLst>
            <pc:docMk/>
            <pc:sldMk cId="1653441775" sldId="4235"/>
            <ac:spMk id="15" creationId="{D2CA1668-55C3-429C-B6F0-67530D4AABA4}"/>
          </ac:spMkLst>
        </pc:spChg>
        <pc:grpChg chg="add mod">
          <ac:chgData name="Zhihao Tang" userId="c6afea04-4771-4879-9e3a-ee1175e1ff43" providerId="ADAL" clId="{9334CA24-3962-43EF-A796-13CD35ED15B1}" dt="2021-07-26T13:06:04.270" v="4041" actId="14100"/>
          <ac:grpSpMkLst>
            <pc:docMk/>
            <pc:sldMk cId="1653441775" sldId="4235"/>
            <ac:grpSpMk id="9" creationId="{013F3B27-BDA0-4AD2-BC4A-69B1F44AB120}"/>
          </ac:grpSpMkLst>
        </pc:grpChg>
        <pc:grpChg chg="add mod">
          <ac:chgData name="Zhihao Tang" userId="c6afea04-4771-4879-9e3a-ee1175e1ff43" providerId="ADAL" clId="{9334CA24-3962-43EF-A796-13CD35ED15B1}" dt="2021-07-26T13:06:09.993" v="4042" actId="14100"/>
          <ac:grpSpMkLst>
            <pc:docMk/>
            <pc:sldMk cId="1653441775" sldId="4235"/>
            <ac:grpSpMk id="12" creationId="{E3484D7E-BCBD-44E6-AD84-B964F72998E6}"/>
          </ac:grpSpMkLst>
        </pc:grpChg>
        <pc:picChg chg="add mod">
          <ac:chgData name="Zhihao Tang" userId="c6afea04-4771-4879-9e3a-ee1175e1ff43" providerId="ADAL" clId="{9334CA24-3962-43EF-A796-13CD35ED15B1}" dt="2021-07-26T12:44:50.771" v="3854" actId="164"/>
          <ac:picMkLst>
            <pc:docMk/>
            <pc:sldMk cId="1653441775" sldId="4235"/>
            <ac:picMk id="7" creationId="{9441EB2E-137B-499E-A860-D697CC660547}"/>
          </ac:picMkLst>
        </pc:picChg>
        <pc:picChg chg="add mod">
          <ac:chgData name="Zhihao Tang" userId="c6afea04-4771-4879-9e3a-ee1175e1ff43" providerId="ADAL" clId="{9334CA24-3962-43EF-A796-13CD35ED15B1}" dt="2021-07-26T12:55:01.680" v="3904" actId="164"/>
          <ac:picMkLst>
            <pc:docMk/>
            <pc:sldMk cId="1653441775" sldId="4235"/>
            <ac:picMk id="10" creationId="{730C8A90-2438-4204-8BC9-D6E79E65585A}"/>
          </ac:picMkLst>
        </pc:picChg>
        <pc:picChg chg="add mod">
          <ac:chgData name="Zhihao Tang" userId="c6afea04-4771-4879-9e3a-ee1175e1ff43" providerId="ADAL" clId="{9334CA24-3962-43EF-A796-13CD35ED15B1}" dt="2021-07-26T12:55:01.680" v="3904" actId="164"/>
          <ac:picMkLst>
            <pc:docMk/>
            <pc:sldMk cId="1653441775" sldId="4235"/>
            <ac:picMk id="11" creationId="{CC82355D-3D90-4AAF-BB72-4127D5335152}"/>
          </ac:picMkLst>
        </pc:picChg>
      </pc:sldChg>
      <pc:sldChg chg="modSp new del mod">
        <pc:chgData name="Zhihao Tang" userId="c6afea04-4771-4879-9e3a-ee1175e1ff43" providerId="ADAL" clId="{9334CA24-3962-43EF-A796-13CD35ED15B1}" dt="2021-07-29T14:17:36.585" v="4190" actId="47"/>
        <pc:sldMkLst>
          <pc:docMk/>
          <pc:sldMk cId="2232110629" sldId="4236"/>
        </pc:sldMkLst>
        <pc:spChg chg="mod">
          <ac:chgData name="Zhihao Tang" userId="c6afea04-4771-4879-9e3a-ee1175e1ff43" providerId="ADAL" clId="{9334CA24-3962-43EF-A796-13CD35ED15B1}" dt="2021-07-29T14:16:17.773" v="4139" actId="14100"/>
          <ac:spMkLst>
            <pc:docMk/>
            <pc:sldMk cId="2232110629" sldId="4236"/>
            <ac:spMk id="2" creationId="{19B1CCBA-42C7-40C2-AF71-40351F42D3D9}"/>
          </ac:spMkLst>
        </pc:spChg>
      </pc:sldChg>
      <pc:sldMasterChg chg="delSldLayout">
        <pc:chgData name="Zhihao Tang" userId="c6afea04-4771-4879-9e3a-ee1175e1ff43" providerId="ADAL" clId="{9334CA24-3962-43EF-A796-13CD35ED15B1}" dt="2021-07-26T13:06:16.894" v="4043" actId="47"/>
        <pc:sldMasterMkLst>
          <pc:docMk/>
          <pc:sldMasterMk cId="2494264121" sldId="2147483648"/>
        </pc:sldMasterMkLst>
        <pc:sldLayoutChg chg="del">
          <pc:chgData name="Zhihao Tang" userId="c6afea04-4771-4879-9e3a-ee1175e1ff43" providerId="ADAL" clId="{9334CA24-3962-43EF-A796-13CD35ED15B1}" dt="2021-07-19T18:43:11.849" v="2115" actId="2696"/>
          <pc:sldLayoutMkLst>
            <pc:docMk/>
            <pc:sldMasterMk cId="2494264121" sldId="2147483648"/>
            <pc:sldLayoutMk cId="3873823520" sldId="2147483720"/>
          </pc:sldLayoutMkLst>
        </pc:sldLayoutChg>
        <pc:sldLayoutChg chg="del">
          <pc:chgData name="Zhihao Tang" userId="c6afea04-4771-4879-9e3a-ee1175e1ff43" providerId="ADAL" clId="{9334CA24-3962-43EF-A796-13CD35ED15B1}" dt="2021-07-26T13:06:16.894" v="4043" actId="47"/>
          <pc:sldLayoutMkLst>
            <pc:docMk/>
            <pc:sldMasterMk cId="2494264121" sldId="2147483648"/>
            <pc:sldLayoutMk cId="3076127098" sldId="2147483725"/>
          </pc:sldLayoutMkLst>
        </pc:sldLayoutChg>
      </pc:sldMasterChg>
    </pc:docChg>
  </pc:docChgLst>
  <pc:docChgLst>
    <pc:chgData name="Lili Chen" userId="S::lchen4@futurewei.com::d655a4ce-7f1c-47b0-aaa6-bebe0e9b3b75" providerId="AD" clId="Web-{EEF3221D-20C4-3AA4-CCF4-F315CE5DDB0C}"/>
    <pc:docChg chg="modSld">
      <pc:chgData name="Lili Chen" userId="S::lchen4@futurewei.com::d655a4ce-7f1c-47b0-aaa6-bebe0e9b3b75" providerId="AD" clId="Web-{EEF3221D-20C4-3AA4-CCF4-F315CE5DDB0C}" dt="2021-07-19T20:20:07.678" v="3" actId="20577"/>
      <pc:docMkLst>
        <pc:docMk/>
      </pc:docMkLst>
      <pc:sldChg chg="modSp">
        <pc:chgData name="Lili Chen" userId="S::lchen4@futurewei.com::d655a4ce-7f1c-47b0-aaa6-bebe0e9b3b75" providerId="AD" clId="Web-{EEF3221D-20C4-3AA4-CCF4-F315CE5DDB0C}" dt="2021-07-19T20:19:06.959" v="0" actId="20577"/>
        <pc:sldMkLst>
          <pc:docMk/>
          <pc:sldMk cId="888428220" sldId="568"/>
        </pc:sldMkLst>
        <pc:spChg chg="mod">
          <ac:chgData name="Lili Chen" userId="S::lchen4@futurewei.com::d655a4ce-7f1c-47b0-aaa6-bebe0e9b3b75" providerId="AD" clId="Web-{EEF3221D-20C4-3AA4-CCF4-F315CE5DDB0C}" dt="2021-07-19T20:19:06.959" v="0" actId="20577"/>
          <ac:spMkLst>
            <pc:docMk/>
            <pc:sldMk cId="888428220" sldId="568"/>
            <ac:spMk id="217" creationId="{00000000-0000-0000-0000-000000000000}"/>
          </ac:spMkLst>
        </pc:spChg>
      </pc:sldChg>
      <pc:sldChg chg="modSp">
        <pc:chgData name="Lili Chen" userId="S::lchen4@futurewei.com::d655a4ce-7f1c-47b0-aaa6-bebe0e9b3b75" providerId="AD" clId="Web-{EEF3221D-20C4-3AA4-CCF4-F315CE5DDB0C}" dt="2021-07-19T20:20:07.678" v="3" actId="20577"/>
        <pc:sldMkLst>
          <pc:docMk/>
          <pc:sldMk cId="2401048776" sldId="570"/>
        </pc:sldMkLst>
        <pc:spChg chg="mod">
          <ac:chgData name="Lili Chen" userId="S::lchen4@futurewei.com::d655a4ce-7f1c-47b0-aaa6-bebe0e9b3b75" providerId="AD" clId="Web-{EEF3221D-20C4-3AA4-CCF4-F315CE5DDB0C}" dt="2021-07-19T20:20:07.678" v="3" actId="20577"/>
          <ac:spMkLst>
            <pc:docMk/>
            <pc:sldMk cId="2401048776" sldId="570"/>
            <ac:spMk id="8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9/1/2024</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6797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14384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9151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254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516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99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62782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2926125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109543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19</a:t>
            </a:fld>
            <a:endParaRPr lang="en-US"/>
          </a:p>
        </p:txBody>
      </p:sp>
    </p:spTree>
    <p:extLst>
      <p:ext uri="{BB962C8B-B14F-4D97-AF65-F5344CB8AC3E}">
        <p14:creationId xmlns:p14="http://schemas.microsoft.com/office/powerpoint/2010/main" val="374397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hot in the technology circle:</a:t>
            </a:r>
          </a:p>
          <a:p>
            <a:r>
              <a:rPr lang="en-US" dirty="0"/>
              <a:t>ChatGPT, Ransomware, Metaverse, Blockchain &amp; NFT, multi-cloud</a:t>
            </a:r>
          </a:p>
          <a:p>
            <a:endParaRPr lang="en-US" dirty="0"/>
          </a:p>
          <a:p>
            <a:r>
              <a:rPr lang="en-US" dirty="0"/>
              <a:t>Next let us see what Gartner says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91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20</a:t>
            </a:fld>
            <a:endParaRPr lang="en-US"/>
          </a:p>
        </p:txBody>
      </p:sp>
    </p:spTree>
    <p:extLst>
      <p:ext uri="{BB962C8B-B14F-4D97-AF65-F5344CB8AC3E}">
        <p14:creationId xmlns:p14="http://schemas.microsoft.com/office/powerpoint/2010/main" val="1632975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21</a:t>
            </a:fld>
            <a:endParaRPr lang="en-US"/>
          </a:p>
        </p:txBody>
      </p:sp>
    </p:spTree>
    <p:extLst>
      <p:ext uri="{BB962C8B-B14F-4D97-AF65-F5344CB8AC3E}">
        <p14:creationId xmlns:p14="http://schemas.microsoft.com/office/powerpoint/2010/main" val="2905377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22</a:t>
            </a:fld>
            <a:endParaRPr lang="en-US"/>
          </a:p>
        </p:txBody>
      </p:sp>
    </p:spTree>
    <p:extLst>
      <p:ext uri="{BB962C8B-B14F-4D97-AF65-F5344CB8AC3E}">
        <p14:creationId xmlns:p14="http://schemas.microsoft.com/office/powerpoint/2010/main" val="2636358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23</a:t>
            </a:fld>
            <a:endParaRPr lang="en-US"/>
          </a:p>
        </p:txBody>
      </p:sp>
    </p:spTree>
    <p:extLst>
      <p:ext uri="{BB962C8B-B14F-4D97-AF65-F5344CB8AC3E}">
        <p14:creationId xmlns:p14="http://schemas.microsoft.com/office/powerpoint/2010/main" val="3558724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24</a:t>
            </a:fld>
            <a:endParaRPr lang="en-US"/>
          </a:p>
        </p:txBody>
      </p:sp>
    </p:spTree>
    <p:extLst>
      <p:ext uri="{BB962C8B-B14F-4D97-AF65-F5344CB8AC3E}">
        <p14:creationId xmlns:p14="http://schemas.microsoft.com/office/powerpoint/2010/main" val="3759423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25</a:t>
            </a:fld>
            <a:endParaRPr lang="en-US"/>
          </a:p>
        </p:txBody>
      </p:sp>
    </p:spTree>
    <p:extLst>
      <p:ext uri="{BB962C8B-B14F-4D97-AF65-F5344CB8AC3E}">
        <p14:creationId xmlns:p14="http://schemas.microsoft.com/office/powerpoint/2010/main" val="109831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26</a:t>
            </a:fld>
            <a:endParaRPr lang="en-US"/>
          </a:p>
        </p:txBody>
      </p:sp>
    </p:spTree>
    <p:extLst>
      <p:ext uri="{BB962C8B-B14F-4D97-AF65-F5344CB8AC3E}">
        <p14:creationId xmlns:p14="http://schemas.microsoft.com/office/powerpoint/2010/main" val="2305453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27</a:t>
            </a:fld>
            <a:endParaRPr lang="en-US"/>
          </a:p>
        </p:txBody>
      </p:sp>
    </p:spTree>
    <p:extLst>
      <p:ext uri="{BB962C8B-B14F-4D97-AF65-F5344CB8AC3E}">
        <p14:creationId xmlns:p14="http://schemas.microsoft.com/office/powerpoint/2010/main" val="610148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 </a:t>
            </a:r>
          </a:p>
          <a:p>
            <a:r>
              <a:rPr lang="en-US" dirty="0"/>
              <a:t>Components: Model training, selection of algorithms, evaluation, tuning, and deployment.</a:t>
            </a:r>
          </a:p>
          <a:p>
            <a:r>
              <a:rPr lang="en-US" dirty="0"/>
              <a:t>Importance: This aspect focuses on building and refining models to ensure accurate predictions, classifications, or actions based on the data.</a:t>
            </a:r>
          </a:p>
          <a:p>
            <a:endParaRPr lang="en-US" dirty="0"/>
          </a:p>
          <a:p>
            <a:r>
              <a:rPr lang="en-US" dirty="0"/>
              <a:t>Models &amp; Algorithms</a:t>
            </a:r>
          </a:p>
          <a:p>
            <a:r>
              <a:rPr lang="en-US" dirty="0"/>
              <a:t>Components: Model training, selection of algorithms, evaluation, tuning, and deployment.</a:t>
            </a:r>
          </a:p>
          <a:p>
            <a:r>
              <a:rPr lang="en-US" dirty="0"/>
              <a:t>Importance: This aspect focuses on building and refining models to ensure accurate predictions, classifications, or actions based on the data.</a:t>
            </a:r>
          </a:p>
          <a:p>
            <a:endParaRPr lang="en-US" dirty="0"/>
          </a:p>
          <a:p>
            <a:r>
              <a:rPr lang="en-US" dirty="0"/>
              <a:t>Infrastructure &amp; Tools</a:t>
            </a:r>
          </a:p>
          <a:p>
            <a:r>
              <a:rPr lang="en-US" dirty="0"/>
              <a:t>Components: Storage platform  like </a:t>
            </a:r>
            <a:r>
              <a:rPr lang="en-US" dirty="0" err="1"/>
              <a:t>Oceanstor</a:t>
            </a:r>
            <a:r>
              <a:rPr lang="en-US" dirty="0"/>
              <a:t> Pacific hardware (GPUs/TPUs), </a:t>
            </a:r>
            <a:r>
              <a:rPr lang="en-US" dirty="0" err="1"/>
              <a:t>NVMe</a:t>
            </a:r>
            <a:r>
              <a:rPr lang="en-US" dirty="0"/>
              <a:t>  drives , DevOps practices, and AI/ML frameworks (TensorFlow, </a:t>
            </a:r>
            <a:r>
              <a:rPr lang="en-US" dirty="0" err="1"/>
              <a:t>PyTorch</a:t>
            </a:r>
            <a:r>
              <a:rPr lang="en-US" dirty="0"/>
              <a:t>, etc.).</a:t>
            </a:r>
          </a:p>
          <a:p>
            <a:r>
              <a:rPr lang="en-US"/>
              <a:t>Importance: Ensures that the AI models are scalable, resilient, and integrated with the existing system for deployment in real-world applications.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28</a:t>
            </a:fld>
            <a:endParaRPr lang="en-US"/>
          </a:p>
        </p:txBody>
      </p:sp>
    </p:spTree>
    <p:extLst>
      <p:ext uri="{BB962C8B-B14F-4D97-AF65-F5344CB8AC3E}">
        <p14:creationId xmlns:p14="http://schemas.microsoft.com/office/powerpoint/2010/main" val="4163611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https://www.linkedin.com/pulse/10-largest-ai-powered-storage-companies-2024-premium-insight-vw0zf/</a:t>
            </a:r>
          </a:p>
          <a:p>
            <a:r>
              <a:rPr lang="en-US" dirty="0"/>
              <a:t>https://news.northeastern.edu/2024/07/16/ai-data-storage-cloud/</a:t>
            </a:r>
          </a:p>
          <a:p>
            <a:r>
              <a:rPr lang="en-US" dirty="0"/>
              <a:t>https://siliconangle.com/2024/08/16/hybrid-environments-ai-evolution-of-storage-aihardwareandinfrastructure/</a:t>
            </a:r>
          </a:p>
          <a:p>
            <a:r>
              <a:rPr lang="en-US" dirty="0"/>
              <a:t>https://www.micron.com/about/blog/storage/insights/2024-predictions-in-storage-technology-and-the-world-part-1-the-ai-hype-is-real</a:t>
            </a:r>
          </a:p>
        </p:txBody>
      </p:sp>
      <p:sp>
        <p:nvSpPr>
          <p:cNvPr id="4" name="Slide Number Placeholder 3"/>
          <p:cNvSpPr>
            <a:spLocks noGrp="1"/>
          </p:cNvSpPr>
          <p:nvPr>
            <p:ph type="sldNum" sz="quarter" idx="5"/>
          </p:nvPr>
        </p:nvSpPr>
        <p:spPr/>
        <p:txBody>
          <a:bodyPr/>
          <a:lstStyle/>
          <a:p>
            <a:fld id="{77AA6347-9C5C-4498-B753-1DF27CA46170}" type="slidenum">
              <a:rPr lang="en-US" smtClean="0"/>
              <a:t>29</a:t>
            </a:fld>
            <a:endParaRPr lang="en-US"/>
          </a:p>
        </p:txBody>
      </p:sp>
    </p:spTree>
    <p:extLst>
      <p:ext uri="{BB962C8B-B14F-4D97-AF65-F5344CB8AC3E}">
        <p14:creationId xmlns:p14="http://schemas.microsoft.com/office/powerpoint/2010/main" val="4119008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2596793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https://www.ibm.com/think/insights/artificial-intelligence-trends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https://devabit.com/blog/top-11-new-technologies-in-ai-exploring-the-latest-trends/</a:t>
            </a:r>
          </a:p>
          <a:p>
            <a:r>
              <a:rPr lang="en-US" dirty="0"/>
              <a:t>https://explodingtopics.com/blog/data-storage-trends</a:t>
            </a:r>
          </a:p>
          <a:p>
            <a:r>
              <a:rPr lang="en-US" dirty="0"/>
              <a:t>https://aithority.com/it-and-devops/cloud/10-ai-ml-in-data-storage-trends-to-look-out-for-in-2024/</a:t>
            </a:r>
          </a:p>
        </p:txBody>
      </p:sp>
      <p:sp>
        <p:nvSpPr>
          <p:cNvPr id="4" name="Slide Number Placeholder 3"/>
          <p:cNvSpPr>
            <a:spLocks noGrp="1"/>
          </p:cNvSpPr>
          <p:nvPr>
            <p:ph type="sldNum" sz="quarter" idx="5"/>
          </p:nvPr>
        </p:nvSpPr>
        <p:spPr/>
        <p:txBody>
          <a:bodyPr/>
          <a:lstStyle/>
          <a:p>
            <a:fld id="{77AA6347-9C5C-4498-B753-1DF27CA46170}" type="slidenum">
              <a:rPr lang="en-US" smtClean="0"/>
              <a:t>30</a:t>
            </a:fld>
            <a:endParaRPr lang="en-US"/>
          </a:p>
        </p:txBody>
      </p:sp>
    </p:spTree>
    <p:extLst>
      <p:ext uri="{BB962C8B-B14F-4D97-AF65-F5344CB8AC3E}">
        <p14:creationId xmlns:p14="http://schemas.microsoft.com/office/powerpoint/2010/main" val="4014312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https://victorycto.com/assessing-the-profound-impact-of-ai-on-data-management-strategies/</a:t>
            </a:r>
          </a:p>
          <a:p>
            <a:r>
              <a:rPr lang="en-US" dirty="0"/>
              <a:t>https://sloanreview.mit.edu/article/how-ai-is-improving-data-management/</a:t>
            </a:r>
          </a:p>
          <a:p>
            <a:r>
              <a:rPr lang="en-US" dirty="0"/>
              <a:t>https://aithority.com/it-and-devops/cloud/10-ai-ml-in-data-storage-trends-to-look-out-for-in-2024/</a:t>
            </a:r>
          </a:p>
          <a:p>
            <a:r>
              <a:rPr lang="en-US" dirty="0"/>
              <a:t>https://thenewstack.io/the-architects-guide-to-storage-for-ai/</a:t>
            </a:r>
          </a:p>
          <a:p>
            <a:r>
              <a:rPr lang="en-US" dirty="0"/>
              <a:t>https://www.run.ai/guides/machine-learning-engineering/ai-infrastructure</a:t>
            </a:r>
          </a:p>
          <a:p>
            <a:r>
              <a:rPr lang="en-US" dirty="0"/>
              <a:t>https://www.netapp.com/artificial-intelligence/</a:t>
            </a:r>
          </a:p>
        </p:txBody>
      </p:sp>
      <p:sp>
        <p:nvSpPr>
          <p:cNvPr id="4" name="Slide Number Placeholder 3"/>
          <p:cNvSpPr>
            <a:spLocks noGrp="1"/>
          </p:cNvSpPr>
          <p:nvPr>
            <p:ph type="sldNum" sz="quarter" idx="5"/>
          </p:nvPr>
        </p:nvSpPr>
        <p:spPr/>
        <p:txBody>
          <a:bodyPr/>
          <a:lstStyle/>
          <a:p>
            <a:fld id="{77AA6347-9C5C-4498-B753-1DF27CA46170}" type="slidenum">
              <a:rPr lang="en-US" smtClean="0"/>
              <a:t>31</a:t>
            </a:fld>
            <a:endParaRPr lang="en-US"/>
          </a:p>
        </p:txBody>
      </p:sp>
    </p:spTree>
    <p:extLst>
      <p:ext uri="{BB962C8B-B14F-4D97-AF65-F5344CB8AC3E}">
        <p14:creationId xmlns:p14="http://schemas.microsoft.com/office/powerpoint/2010/main" val="800264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32</a:t>
            </a:fld>
            <a:endParaRPr lang="en-US"/>
          </a:p>
        </p:txBody>
      </p:sp>
    </p:spTree>
    <p:extLst>
      <p:ext uri="{BB962C8B-B14F-4D97-AF65-F5344CB8AC3E}">
        <p14:creationId xmlns:p14="http://schemas.microsoft.com/office/powerpoint/2010/main" val="3321596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Huawei NoF capability paves the road to support GDS</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33</a:t>
            </a:fld>
            <a:endParaRPr lang="en-US"/>
          </a:p>
        </p:txBody>
      </p:sp>
    </p:spTree>
    <p:extLst>
      <p:ext uri="{BB962C8B-B14F-4D97-AF65-F5344CB8AC3E}">
        <p14:creationId xmlns:p14="http://schemas.microsoft.com/office/powerpoint/2010/main" val="1605647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https://www.moroccoworldnews.com/2024/04/362292/huawei-unveils-three-innovative-data-storage-solutions-for-the-ai-era</a:t>
            </a:r>
          </a:p>
        </p:txBody>
      </p:sp>
      <p:sp>
        <p:nvSpPr>
          <p:cNvPr id="4" name="Slide Number Placeholder 3"/>
          <p:cNvSpPr>
            <a:spLocks noGrp="1"/>
          </p:cNvSpPr>
          <p:nvPr>
            <p:ph type="sldNum" sz="quarter" idx="5"/>
          </p:nvPr>
        </p:nvSpPr>
        <p:spPr/>
        <p:txBody>
          <a:bodyPr/>
          <a:lstStyle/>
          <a:p>
            <a:fld id="{77AA6347-9C5C-4498-B753-1DF27CA46170}" type="slidenum">
              <a:rPr lang="en-US" smtClean="0"/>
              <a:t>34</a:t>
            </a:fld>
            <a:endParaRPr lang="en-US"/>
          </a:p>
        </p:txBody>
      </p:sp>
    </p:spTree>
    <p:extLst>
      <p:ext uri="{BB962C8B-B14F-4D97-AF65-F5344CB8AC3E}">
        <p14:creationId xmlns:p14="http://schemas.microsoft.com/office/powerpoint/2010/main" val="3723971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079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323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these are the most relevant technology to data centers.</a:t>
            </a:r>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3283158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2366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69937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758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8" y="428738"/>
            <a:ext cx="10848209" cy="1066111"/>
          </a:xfrm>
          <a:prstGeom prst="rect">
            <a:avLst/>
          </a:prstGeom>
        </p:spPr>
        <p:txBody>
          <a:bodyPr anchor="ctr"/>
          <a:lstStyle>
            <a:lvl1pPr>
              <a:defRPr sz="3199">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64998561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56135"/>
            <a:ext cx="10736447"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6"/>
            </a:lvl2pPr>
            <a:lvl3pPr marL="1186818" indent="0" algn="ctr">
              <a:buNone/>
              <a:defRPr sz="2336"/>
            </a:lvl3pPr>
            <a:lvl4pPr marL="1780230" indent="0" algn="ctr">
              <a:buNone/>
              <a:defRPr sz="2078"/>
            </a:lvl4pPr>
            <a:lvl5pPr marL="2373639" indent="0" algn="ctr">
              <a:buNone/>
              <a:defRPr sz="2078"/>
            </a:lvl5pPr>
            <a:lvl6pPr marL="2967048" indent="0" algn="ctr">
              <a:buNone/>
              <a:defRPr sz="2078"/>
            </a:lvl6pPr>
            <a:lvl7pPr marL="3560457" indent="0" algn="ctr">
              <a:buNone/>
              <a:defRPr sz="2078"/>
            </a:lvl7pPr>
            <a:lvl8pPr marL="4153869" indent="0" algn="ctr">
              <a:buNone/>
              <a:defRPr sz="2078"/>
            </a:lvl8pPr>
            <a:lvl9pPr marL="4747276"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2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4" algn="ctr"/>
              </a:tabLst>
              <a:defRPr sz="1298" baseline="0"/>
            </a:lvl2pPr>
            <a:lvl3pPr marL="525417" indent="-171018">
              <a:buFont typeface="Arial" panose="020B0604020202020204" pitchFamily="34" charset="0"/>
              <a:buChar char="•"/>
              <a:tabLst>
                <a:tab pos="1207424" algn="ctr"/>
              </a:tabLst>
              <a:defRPr sz="1298" baseline="0"/>
            </a:lvl3pPr>
            <a:lvl4pPr marL="525417" indent="-171018">
              <a:buFont typeface="Arial" panose="020B0604020202020204" pitchFamily="34" charset="0"/>
              <a:buChar char="•"/>
              <a:tabLst>
                <a:tab pos="1207424" algn="ctr"/>
              </a:tabLst>
              <a:defRPr sz="1298" baseline="0"/>
            </a:lvl4pPr>
            <a:lvl5pPr marL="525417" indent="-171018">
              <a:buFont typeface="Arial" panose="020B0604020202020204" pitchFamily="34" charset="0"/>
              <a:buChar char="•"/>
              <a:tabLst>
                <a:tab pos="120742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68029675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a:prstGeom prst="rect">
            <a:avLst/>
          </a:prstGeom>
        </p:spPr>
        <p:txBody>
          <a:bodyPr vert="horz" lIns="0" tIns="0" rIns="0" bIns="0" rtlCol="0">
            <a:noAutofit/>
          </a:bodyPr>
          <a:lstStyle>
            <a:lvl1pPr marL="228600" indent="-228600" fontAlgn="base">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205824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5483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8" y="428738"/>
            <a:ext cx="10848209" cy="1066111"/>
          </a:xfrm>
          <a:prstGeom prst="rect">
            <a:avLst/>
          </a:prstGeom>
        </p:spPr>
        <p:txBody>
          <a:bodyPr anchor="ctr"/>
          <a:lstStyle>
            <a:lvl1pPr>
              <a:defRPr sz="3199">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529849267"/>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1" y="456135"/>
            <a:ext cx="10736447"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11" indent="0" algn="ctr">
              <a:buNone/>
              <a:defRPr sz="2596"/>
            </a:lvl2pPr>
            <a:lvl3pPr marL="1186818" indent="0" algn="ctr">
              <a:buNone/>
              <a:defRPr sz="2336"/>
            </a:lvl3pPr>
            <a:lvl4pPr marL="1780230" indent="0" algn="ctr">
              <a:buNone/>
              <a:defRPr sz="2078"/>
            </a:lvl4pPr>
            <a:lvl5pPr marL="2373639" indent="0" algn="ctr">
              <a:buNone/>
              <a:defRPr sz="2078"/>
            </a:lvl5pPr>
            <a:lvl6pPr marL="2967048" indent="0" algn="ctr">
              <a:buNone/>
              <a:defRPr sz="2078"/>
            </a:lvl6pPr>
            <a:lvl7pPr marL="3560457" indent="0" algn="ctr">
              <a:buNone/>
              <a:defRPr sz="2078"/>
            </a:lvl7pPr>
            <a:lvl8pPr marL="4153869" indent="0" algn="ctr">
              <a:buNone/>
              <a:defRPr sz="2078"/>
            </a:lvl8pPr>
            <a:lvl9pPr marL="4747276"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2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17" indent="-171018">
              <a:buFont typeface="Arial" panose="020B0604020202020204" pitchFamily="34" charset="0"/>
              <a:buChar char="•"/>
              <a:tabLst>
                <a:tab pos="1207424" algn="ctr"/>
              </a:tabLst>
              <a:defRPr sz="1298" baseline="0"/>
            </a:lvl2pPr>
            <a:lvl3pPr marL="525417" indent="-171018">
              <a:buFont typeface="Arial" panose="020B0604020202020204" pitchFamily="34" charset="0"/>
              <a:buChar char="•"/>
              <a:tabLst>
                <a:tab pos="1207424" algn="ctr"/>
              </a:tabLst>
              <a:defRPr sz="1298" baseline="0"/>
            </a:lvl3pPr>
            <a:lvl4pPr marL="525417" indent="-171018">
              <a:buFont typeface="Arial" panose="020B0604020202020204" pitchFamily="34" charset="0"/>
              <a:buChar char="•"/>
              <a:tabLst>
                <a:tab pos="1207424" algn="ctr"/>
              </a:tabLst>
              <a:defRPr sz="1298" baseline="0"/>
            </a:lvl4pPr>
            <a:lvl5pPr marL="525417" indent="-171018">
              <a:buFont typeface="Arial" panose="020B0604020202020204" pitchFamily="34" charset="0"/>
              <a:buChar char="•"/>
              <a:tabLst>
                <a:tab pos="120742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043502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
    <p:spTree>
      <p:nvGrpSpPr>
        <p:cNvPr id="1" name=""/>
        <p:cNvGrpSpPr/>
        <p:nvPr/>
      </p:nvGrpSpPr>
      <p:grpSpPr>
        <a:xfrm>
          <a:off x="0" y="0"/>
          <a:ext cx="0" cy="0"/>
          <a:chOff x="0" y="0"/>
          <a:chExt cx="0" cy="0"/>
        </a:xfrm>
      </p:grpSpPr>
      <p:sp>
        <p:nvSpPr>
          <p:cNvPr id="8" name="标题 7"/>
          <p:cNvSpPr>
            <a:spLocks noGrp="1"/>
          </p:cNvSpPr>
          <p:nvPr>
            <p:ph type="title"/>
          </p:nvPr>
        </p:nvSpPr>
        <p:spPr>
          <a:xfrm>
            <a:off x="649379" y="428739"/>
            <a:ext cx="10848209" cy="1066111"/>
          </a:xfrm>
          <a:prstGeom prst="rect">
            <a:avLst/>
          </a:prstGeom>
        </p:spPr>
        <p:txBody>
          <a:bodyPr anchor="ctr"/>
          <a:lstStyle>
            <a:lvl1pPr>
              <a:defRPr sz="3198">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428736998"/>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2" y="456135"/>
            <a:ext cx="10736447" cy="993400"/>
          </a:xfrm>
          <a:prstGeom prst="rect">
            <a:avLst/>
          </a:prstGeom>
        </p:spPr>
        <p:txBody>
          <a:bodyPr lIns="0" tIns="0" rIns="0" bIns="0" anchor="t">
            <a:normAutofit/>
          </a:bodyPr>
          <a:lstStyle>
            <a:lvl1pPr marL="0" indent="0" algn="l">
              <a:lnSpc>
                <a:spcPts val="3427"/>
              </a:lnSpc>
              <a:spcBef>
                <a:spcPts val="0"/>
              </a:spcBef>
              <a:buNone/>
              <a:defRPr sz="3197" baseline="0">
                <a:solidFill>
                  <a:schemeClr val="tx1"/>
                </a:solidFill>
                <a:latin typeface="Microsoft YaHei" panose="020B0503020204020204" pitchFamily="34" charset="-122"/>
                <a:ea typeface="Microsoft YaHei" panose="020B0503020204020204" pitchFamily="34" charset="-122"/>
              </a:defRPr>
            </a:lvl1pPr>
            <a:lvl2pPr marL="593174" indent="0" algn="ctr">
              <a:buNone/>
              <a:defRPr sz="2595"/>
            </a:lvl2pPr>
            <a:lvl3pPr marL="1186343" indent="0" algn="ctr">
              <a:buNone/>
              <a:defRPr sz="2335"/>
            </a:lvl3pPr>
            <a:lvl4pPr marL="1779518" indent="0" algn="ctr">
              <a:buNone/>
              <a:defRPr sz="2077"/>
            </a:lvl4pPr>
            <a:lvl5pPr marL="2372690" indent="0" algn="ctr">
              <a:buNone/>
              <a:defRPr sz="2077"/>
            </a:lvl5pPr>
            <a:lvl6pPr marL="2965861" indent="0" algn="ctr">
              <a:buNone/>
              <a:defRPr sz="2077"/>
            </a:lvl6pPr>
            <a:lvl7pPr marL="3559033" indent="0" algn="ctr">
              <a:buNone/>
              <a:defRPr sz="2077"/>
            </a:lvl7pPr>
            <a:lvl8pPr marL="4152207" indent="0" algn="ctr">
              <a:buNone/>
              <a:defRPr sz="2077"/>
            </a:lvl8pPr>
            <a:lvl9pPr marL="4745377"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3" y="1501989"/>
            <a:ext cx="10729365" cy="4690459"/>
          </a:xfrm>
          <a:prstGeom prst="rect">
            <a:avLst/>
          </a:prstGeom>
        </p:spPr>
        <p:txBody>
          <a:bodyPr lIns="0" tIns="0" rIns="0" bIns="0"/>
          <a:lstStyle>
            <a:lvl1pPr marL="12358" indent="0">
              <a:lnSpc>
                <a:spcPct val="100000"/>
              </a:lnSpc>
              <a:spcBef>
                <a:spcPts val="0"/>
              </a:spcBef>
              <a:buFontTx/>
              <a:buNone/>
              <a:tabLst>
                <a:tab pos="1206941"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207" indent="-170950">
              <a:buFont typeface="Arial" panose="020B0604020202020204" pitchFamily="34" charset="0"/>
              <a:buChar char="•"/>
              <a:tabLst>
                <a:tab pos="1206941" algn="ctr"/>
              </a:tabLst>
              <a:defRPr sz="1297" baseline="0"/>
            </a:lvl2pPr>
            <a:lvl3pPr marL="525207" indent="-170950">
              <a:buFont typeface="Arial" panose="020B0604020202020204" pitchFamily="34" charset="0"/>
              <a:buChar char="•"/>
              <a:tabLst>
                <a:tab pos="1206941" algn="ctr"/>
              </a:tabLst>
              <a:defRPr sz="1297" baseline="0"/>
            </a:lvl3pPr>
            <a:lvl4pPr marL="525207" indent="-170950">
              <a:buFont typeface="Arial" panose="020B0604020202020204" pitchFamily="34" charset="0"/>
              <a:buChar char="•"/>
              <a:tabLst>
                <a:tab pos="1206941" algn="ctr"/>
              </a:tabLst>
              <a:defRPr sz="1297" baseline="0"/>
            </a:lvl4pPr>
            <a:lvl5pPr marL="525207" indent="-170950">
              <a:buFont typeface="Arial" panose="020B0604020202020204" pitchFamily="34" charset="0"/>
              <a:buChar char="•"/>
              <a:tabLst>
                <a:tab pos="1206941" algn="ctr"/>
              </a:tabLst>
              <a:defRPr sz="1297"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598547629"/>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6908703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1"/>
            <a:ext cx="1462894" cy="246221"/>
          </a:xfrm>
          <a:prstGeom prst="rect">
            <a:avLst/>
          </a:prstGeom>
          <a:noFill/>
        </p:spPr>
        <p:txBody>
          <a:bodyPr wrap="square" rtlCol="0">
            <a:spAutoFit/>
          </a:bodyPr>
          <a:lstStyle/>
          <a:p>
            <a:pPr defTabSz="913723"/>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08"/>
            <a:ext cx="499535" cy="150041"/>
          </a:xfrm>
          <a:prstGeom prst="rect">
            <a:avLst/>
          </a:prstGeom>
          <a:noFill/>
        </p:spPr>
        <p:txBody>
          <a:bodyPr wrap="square" lIns="0" tIns="0" rIns="0" bIns="0" rtlCol="0">
            <a:spAutoFit/>
          </a:bodyPr>
          <a:lstStyle/>
          <a:p>
            <a:pPr defTabSz="890115">
              <a:defRPr/>
            </a:pPr>
            <a:fld id="{C3837181-38C6-AD4F-B8BA-B444770388BB}" type="slidenum">
              <a:rPr lang="en-US" sz="975" smtClean="0">
                <a:solidFill>
                  <a:srgbClr val="1D1D1B"/>
                </a:solidFill>
                <a:latin typeface="Arial" panose="020B0604020202020204" pitchFamily="34" charset="0"/>
                <a:ea typeface="宋体" pitchFamily="2" charset="-122"/>
                <a:cs typeface="Arial" panose="020B0604020202020204" pitchFamily="34" charset="0"/>
              </a:rPr>
              <a:pPr defTabSz="890115">
                <a:defRPr/>
              </a:pPr>
              <a:t>‹#›</a:t>
            </a:fld>
            <a:endParaRPr lang="en-US" sz="975" dirty="0">
              <a:solidFill>
                <a:srgbClr val="1D1D1B"/>
              </a:solidFill>
              <a:latin typeface="Arial" panose="020B0604020202020204" pitchFamily="34" charset="0"/>
              <a:ea typeface="宋体" pitchFamily="2" charset="-122"/>
              <a:cs typeface="Arial" panose="020B0604020202020204" pitchFamily="34" charset="0"/>
            </a:endParaRPr>
          </a:p>
        </p:txBody>
      </p:sp>
      <p:grpSp>
        <p:nvGrpSpPr>
          <p:cNvPr id="25" name="组合 24"/>
          <p:cNvGrpSpPr/>
          <p:nvPr userDrawn="1"/>
        </p:nvGrpSpPr>
        <p:grpSpPr>
          <a:xfrm>
            <a:off x="12211508" y="2931938"/>
            <a:ext cx="1982143" cy="393468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panose="020B0604020202020204" pitchFamily="34" charset="0"/>
                    <a:ea typeface="Arial" charset="0"/>
                    <a:cs typeface="Arial" charset="0"/>
                  </a:rPr>
                  <a:t>P</a:t>
                </a:r>
                <a:r>
                  <a:rPr kumimoji="1" lang="en-US" altLang="zh-Hant"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186C</a:t>
                </a:r>
              </a:p>
              <a:p>
                <a:pPr algn="ctr" defTabSz="913723"/>
                <a:r>
                  <a:rPr kumimoji="1" lang="en-US" altLang="zh-CN" sz="700" b="1" dirty="0">
                    <a:solidFill>
                      <a:srgbClr val="FFFFFF"/>
                    </a:solidFill>
                    <a:latin typeface="Arial" panose="020B0604020202020204" pitchFamily="34"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panose="020B0604020202020204" pitchFamily="34" charset="0"/>
                    <a:ea typeface="Arial" charset="0"/>
                    <a:cs typeface="Arial" charset="0"/>
                  </a:rPr>
                  <a:t>P</a:t>
                </a:r>
                <a:r>
                  <a:rPr kumimoji="1" lang="en-US" altLang="zh-Hant" sz="700" b="1" dirty="0">
                    <a:solidFill>
                      <a:srgbClr val="FFFFFF"/>
                    </a:solidFill>
                    <a:latin typeface="Arial" panose="020B0604020202020204" pitchFamily="34" charset="0"/>
                    <a:ea typeface="Arial" charset="0"/>
                    <a:cs typeface="Arial" charset="0"/>
                  </a:rPr>
                  <a:t>ANTONE</a:t>
                </a:r>
                <a:r>
                  <a:rPr kumimoji="1" lang="en-US" altLang="zh-CN" sz="700" b="1" dirty="0">
                    <a:solidFill>
                      <a:srgbClr val="FFFFFF"/>
                    </a:solidFill>
                    <a:latin typeface="Arial" panose="020B0604020202020204" pitchFamily="34" charset="0"/>
                    <a:ea typeface="Arial" charset="0"/>
                    <a:cs typeface="Arial" charset="0"/>
                  </a:rPr>
                  <a:t> 185C</a:t>
                </a:r>
              </a:p>
              <a:p>
                <a:pPr algn="ctr" defTabSz="913723"/>
                <a:r>
                  <a:rPr kumimoji="1" lang="en-US" altLang="zh-CN" sz="700" b="1" dirty="0">
                    <a:solidFill>
                      <a:srgbClr val="FFFFFF"/>
                    </a:solidFill>
                    <a:latin typeface="Arial" panose="020B0604020202020204" pitchFamily="34"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9" y="2207613"/>
                <a:ext cx="384721" cy="180071"/>
              </a:xfrm>
              <a:prstGeom prst="rect">
                <a:avLst/>
              </a:prstGeom>
              <a:noFill/>
            </p:spPr>
            <p:txBody>
              <a:bodyPr wrap="none" lIns="0" tIns="0" rIns="0" bIns="0" rtlCol="0">
                <a:spAutoFit/>
              </a:bodyPr>
              <a:lstStyle/>
              <a:p>
                <a:pPr algn="ctr" defTabSz="913723"/>
                <a:r>
                  <a:rPr kumimoji="1" lang="zh-CN" altLang="en-US" sz="1000" dirty="0">
                    <a:solidFill>
                      <a:srgbClr val="1D1D1A"/>
                    </a:solidFill>
                    <a:latin typeface="Arial" panose="020B0604020202020204" pitchFamily="34" charset="0"/>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234</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90/79</a:t>
                </a:r>
                <a:endParaRPr kumimoji="1" lang="mr-IN" altLang="zh-CN" sz="700" b="1" dirty="0">
                  <a:solidFill>
                    <a:srgbClr val="FFFFFF"/>
                  </a:solidFill>
                  <a:latin typeface="Arial" panose="020B0604020202020204" pitchFamily="34"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120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0/15</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723"/>
                <a:r>
                  <a:rPr kumimoji="1" lang="zh-CN" altLang="en-US" sz="1000" dirty="0">
                    <a:solidFill>
                      <a:srgbClr val="1D1D1A"/>
                    </a:solidFill>
                    <a:latin typeface="Arial" panose="020B0604020202020204" pitchFamily="34" charset="0"/>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248</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181/60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235</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92/1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137/137/137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35/24/21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221</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221/221</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233</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140/128</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159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0/1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245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220/87</a:t>
                </a:r>
                <a:endParaRPr kumimoji="1" lang="mr-IN" altLang="zh-CN" sz="700" b="1" dirty="0">
                  <a:solidFill>
                    <a:srgbClr val="666666"/>
                  </a:solidFill>
                  <a:latin typeface="Arial" panose="020B0604020202020204" pitchFamily="34"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240</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133/0</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181</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181/181</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panose="020B0604020202020204" pitchFamily="34" charset="0"/>
                    <a:ea typeface="Arial" charset="0"/>
                    <a:cs typeface="Arial" charset="0"/>
                  </a:rPr>
                  <a:t>RGB</a:t>
                </a:r>
                <a:r>
                  <a:rPr kumimoji="1" lang="en-US" altLang="zh-CN" sz="700" b="1" dirty="0">
                    <a:solidFill>
                      <a:srgbClr val="FFFFFF"/>
                    </a:solidFill>
                    <a:latin typeface="Arial" panose="020B0604020202020204" pitchFamily="34" charset="0"/>
                    <a:ea typeface="Arial" charset="0"/>
                    <a:cs typeface="Arial" charset="0"/>
                  </a:rPr>
                  <a:t> 89</a:t>
                </a:r>
                <a:r>
                  <a:rPr kumimoji="1" lang="mr-IN" altLang="zh-CN" sz="700" b="1" dirty="0">
                    <a:solidFill>
                      <a:srgbClr val="FFFFFF"/>
                    </a:solidFill>
                    <a:latin typeface="Arial" panose="020B0604020202020204" pitchFamily="34" charset="0"/>
                    <a:ea typeface="Arial" charset="0"/>
                    <a:cs typeface="Arial" charset="0"/>
                  </a:rPr>
                  <a:t>/</a:t>
                </a:r>
                <a:r>
                  <a:rPr kumimoji="1" lang="en-US" altLang="zh-CN" sz="700" b="1" dirty="0">
                    <a:solidFill>
                      <a:srgbClr val="FFFFFF"/>
                    </a:solidFill>
                    <a:latin typeface="Arial" panose="020B0604020202020204" pitchFamily="34" charset="0"/>
                    <a:ea typeface="Arial" charset="0"/>
                    <a:cs typeface="Arial" charset="0"/>
                  </a:rPr>
                  <a:t>87/87</a:t>
                </a:r>
                <a:endParaRPr kumimoji="1" lang="mr-IN" altLang="zh-CN" sz="700" b="1" dirty="0">
                  <a:solidFill>
                    <a:srgbClr val="FFFFFF"/>
                  </a:solidFill>
                  <a:latin typeface="Arial" panose="020B0604020202020204" pitchFamily="34"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panose="020B0604020202020204" pitchFamily="34" charset="0"/>
                    <a:ea typeface="Arial" charset="0"/>
                    <a:cs typeface="Arial" charset="0"/>
                  </a:rPr>
                  <a:t>RGB</a:t>
                </a:r>
                <a:r>
                  <a:rPr kumimoji="1" lang="en-US" altLang="zh-CN" sz="700" b="1" dirty="0">
                    <a:solidFill>
                      <a:srgbClr val="666666"/>
                    </a:solidFill>
                    <a:latin typeface="Arial" panose="020B0604020202020204" pitchFamily="34" charset="0"/>
                    <a:ea typeface="Arial" charset="0"/>
                    <a:cs typeface="Arial" charset="0"/>
                  </a:rPr>
                  <a:t> 255</a:t>
                </a:r>
                <a:r>
                  <a:rPr kumimoji="1" lang="mr-IN" altLang="zh-CN" sz="700" b="1" dirty="0">
                    <a:solidFill>
                      <a:srgbClr val="666666"/>
                    </a:solidFill>
                    <a:latin typeface="Arial" panose="020B0604020202020204" pitchFamily="34" charset="0"/>
                    <a:ea typeface="Arial" charset="0"/>
                    <a:cs typeface="Arial" charset="0"/>
                  </a:rPr>
                  <a:t>/</a:t>
                </a:r>
                <a:r>
                  <a:rPr kumimoji="1" lang="en-US" altLang="zh-CN" sz="700" b="1" dirty="0">
                    <a:solidFill>
                      <a:srgbClr val="666666"/>
                    </a:solidFill>
                    <a:latin typeface="Arial" panose="020B0604020202020204" pitchFamily="34" charset="0"/>
                    <a:ea typeface="Arial" charset="0"/>
                    <a:cs typeface="Arial" charset="0"/>
                  </a:rPr>
                  <a:t>255/255</a:t>
                </a:r>
                <a:endParaRPr kumimoji="1" lang="mr-IN" altLang="zh-CN" sz="700" b="1" dirty="0">
                  <a:solidFill>
                    <a:srgbClr val="666666"/>
                  </a:solidFill>
                  <a:latin typeface="Arial" panose="020B0604020202020204" pitchFamily="34" charset="0"/>
                  <a:ea typeface="Arial" charset="0"/>
                  <a:cs typeface="Arial" charset="0"/>
                </a:endParaRPr>
              </a:p>
            </p:txBody>
          </p:sp>
        </p:grpSp>
      </p:grpSp>
      <p:pic>
        <p:nvPicPr>
          <p:cNvPr id="2" name="图片 1"/>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0"/>
            <a:ext cx="1268578" cy="277547"/>
          </a:xfrm>
          <a:prstGeom prst="rect">
            <a:avLst/>
          </a:prstGeom>
        </p:spPr>
      </p:pic>
    </p:spTree>
    <p:extLst>
      <p:ext uri="{BB962C8B-B14F-4D97-AF65-F5344CB8AC3E}">
        <p14:creationId xmlns:p14="http://schemas.microsoft.com/office/powerpoint/2010/main" val="3787991224"/>
      </p:ext>
    </p:extLst>
  </p:cSld>
  <p:clrMap bg1="lt1" tx1="dk1" bg2="lt2" tx2="dk2" accent1="accent1" accent2="accent2" accent3="accent3" accent4="accent4" accent5="accent5" accent6="accent6" hlink="hlink" folHlink="folHlink"/>
  <p:sldLayoutIdLst>
    <p:sldLayoutId id="2147483731" r:id="rId1"/>
    <p:sldLayoutId id="2147483733" r:id="rId2"/>
    <p:sldLayoutId id="2147483742" r:id="rId3"/>
    <p:sldLayoutId id="2147483746" r:id="rId4"/>
  </p:sldLayoutIdLst>
  <p:hf sldNum="0" hdr="0" ftr="0" dt="0"/>
  <p:txStyles>
    <p:titleStyle>
      <a:lvl1pPr algn="l" defTabSz="1186818"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704" indent="-296704" algn="l" defTabSz="1186818" rtl="0" eaLnBrk="1" latinLnBrk="0" hangingPunct="1">
        <a:lnSpc>
          <a:spcPct val="90000"/>
        </a:lnSpc>
        <a:spcBef>
          <a:spcPts val="1298"/>
        </a:spcBef>
        <a:buFont typeface="Arial" panose="020B0604020202020204" pitchFamily="34" charset="0"/>
        <a:buChar char="•"/>
        <a:defRPr sz="3634" kern="1200">
          <a:solidFill>
            <a:schemeClr val="tx1"/>
          </a:solidFill>
          <a:latin typeface="+mn-lt"/>
          <a:ea typeface="+mn-ea"/>
          <a:cs typeface="+mn-cs"/>
        </a:defRPr>
      </a:lvl1pPr>
      <a:lvl2pPr marL="890115" indent="-296704" algn="l" defTabSz="1186818" rtl="0" eaLnBrk="1" latinLnBrk="0" hangingPunct="1">
        <a:lnSpc>
          <a:spcPct val="90000"/>
        </a:lnSpc>
        <a:spcBef>
          <a:spcPts val="651"/>
        </a:spcBef>
        <a:buFont typeface="Arial" panose="020B0604020202020204" pitchFamily="34" charset="0"/>
        <a:buChar char="•"/>
        <a:defRPr sz="3116" kern="1200">
          <a:solidFill>
            <a:schemeClr val="tx1"/>
          </a:solidFill>
          <a:latin typeface="+mn-lt"/>
          <a:ea typeface="+mn-ea"/>
          <a:cs typeface="+mn-cs"/>
        </a:defRPr>
      </a:lvl2pPr>
      <a:lvl3pPr marL="1483524" indent="-296704" algn="l" defTabSz="1186818" rtl="0" eaLnBrk="1" latinLnBrk="0" hangingPunct="1">
        <a:lnSpc>
          <a:spcPct val="90000"/>
        </a:lnSpc>
        <a:spcBef>
          <a:spcPts val="651"/>
        </a:spcBef>
        <a:buFont typeface="Arial" panose="020B0604020202020204" pitchFamily="34" charset="0"/>
        <a:buChar char="•"/>
        <a:defRPr sz="2596" kern="1200">
          <a:solidFill>
            <a:schemeClr val="tx1"/>
          </a:solidFill>
          <a:latin typeface="+mn-lt"/>
          <a:ea typeface="+mn-ea"/>
          <a:cs typeface="+mn-cs"/>
        </a:defRPr>
      </a:lvl3pPr>
      <a:lvl4pPr marL="2076934"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4pPr>
      <a:lvl5pPr marL="267034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5pPr>
      <a:lvl6pPr marL="3263752"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6pPr>
      <a:lvl7pPr marL="385716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7pPr>
      <a:lvl8pPr marL="4450570"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8pPr>
      <a:lvl9pPr marL="5043981"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6818" rtl="0" eaLnBrk="1" latinLnBrk="0" hangingPunct="1">
        <a:defRPr sz="2336" kern="1200">
          <a:solidFill>
            <a:schemeClr val="tx1"/>
          </a:solidFill>
          <a:latin typeface="+mn-lt"/>
          <a:ea typeface="+mn-ea"/>
          <a:cs typeface="+mn-cs"/>
        </a:defRPr>
      </a:lvl1pPr>
      <a:lvl2pPr marL="593411" algn="l" defTabSz="1186818" rtl="0" eaLnBrk="1" latinLnBrk="0" hangingPunct="1">
        <a:defRPr sz="2336" kern="1200">
          <a:solidFill>
            <a:schemeClr val="tx1"/>
          </a:solidFill>
          <a:latin typeface="+mn-lt"/>
          <a:ea typeface="+mn-ea"/>
          <a:cs typeface="+mn-cs"/>
        </a:defRPr>
      </a:lvl2pPr>
      <a:lvl3pPr marL="1186818" algn="l" defTabSz="1186818" rtl="0" eaLnBrk="1" latinLnBrk="0" hangingPunct="1">
        <a:defRPr sz="2336" kern="1200">
          <a:solidFill>
            <a:schemeClr val="tx1"/>
          </a:solidFill>
          <a:latin typeface="+mn-lt"/>
          <a:ea typeface="+mn-ea"/>
          <a:cs typeface="+mn-cs"/>
        </a:defRPr>
      </a:lvl3pPr>
      <a:lvl4pPr marL="1780230" algn="l" defTabSz="1186818" rtl="0" eaLnBrk="1" latinLnBrk="0" hangingPunct="1">
        <a:defRPr sz="2336" kern="1200">
          <a:solidFill>
            <a:schemeClr val="tx1"/>
          </a:solidFill>
          <a:latin typeface="+mn-lt"/>
          <a:ea typeface="+mn-ea"/>
          <a:cs typeface="+mn-cs"/>
        </a:defRPr>
      </a:lvl4pPr>
      <a:lvl5pPr marL="2373639" algn="l" defTabSz="1186818" rtl="0" eaLnBrk="1" latinLnBrk="0" hangingPunct="1">
        <a:defRPr sz="2336" kern="1200">
          <a:solidFill>
            <a:schemeClr val="tx1"/>
          </a:solidFill>
          <a:latin typeface="+mn-lt"/>
          <a:ea typeface="+mn-ea"/>
          <a:cs typeface="+mn-cs"/>
        </a:defRPr>
      </a:lvl5pPr>
      <a:lvl6pPr marL="2967048" algn="l" defTabSz="1186818" rtl="0" eaLnBrk="1" latinLnBrk="0" hangingPunct="1">
        <a:defRPr sz="2336" kern="1200">
          <a:solidFill>
            <a:schemeClr val="tx1"/>
          </a:solidFill>
          <a:latin typeface="+mn-lt"/>
          <a:ea typeface="+mn-ea"/>
          <a:cs typeface="+mn-cs"/>
        </a:defRPr>
      </a:lvl6pPr>
      <a:lvl7pPr marL="3560457" algn="l" defTabSz="1186818" rtl="0" eaLnBrk="1" latinLnBrk="0" hangingPunct="1">
        <a:defRPr sz="2336" kern="1200">
          <a:solidFill>
            <a:schemeClr val="tx1"/>
          </a:solidFill>
          <a:latin typeface="+mn-lt"/>
          <a:ea typeface="+mn-ea"/>
          <a:cs typeface="+mn-cs"/>
        </a:defRPr>
      </a:lvl7pPr>
      <a:lvl8pPr marL="4153869" algn="l" defTabSz="1186818" rtl="0" eaLnBrk="1" latinLnBrk="0" hangingPunct="1">
        <a:defRPr sz="2336" kern="1200">
          <a:solidFill>
            <a:schemeClr val="tx1"/>
          </a:solidFill>
          <a:latin typeface="+mn-lt"/>
          <a:ea typeface="+mn-ea"/>
          <a:cs typeface="+mn-cs"/>
        </a:defRPr>
      </a:lvl8pPr>
      <a:lvl9pPr marL="4747276" algn="l" defTabSz="1186818" rtl="0" eaLnBrk="1" latinLnBrk="0" hangingPunct="1">
        <a:defRPr sz="23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1"/>
            <a:ext cx="1462894" cy="246221"/>
          </a:xfrm>
          <a:prstGeom prst="rect">
            <a:avLst/>
          </a:prstGeom>
          <a:noFill/>
        </p:spPr>
        <p:txBody>
          <a:bodyPr wrap="square" rtlCol="0">
            <a:spAutoFit/>
          </a:bodyPr>
          <a:lstStyle/>
          <a:p>
            <a:pPr defTabSz="913723"/>
            <a:r>
              <a:rPr lang="en-US" sz="1000" dirty="0">
                <a:solidFill>
                  <a:srgbClr val="1D1D1B"/>
                </a:solidFill>
                <a:latin typeface="Arial"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08"/>
            <a:ext cx="499535" cy="150041"/>
          </a:xfrm>
          <a:prstGeom prst="rect">
            <a:avLst/>
          </a:prstGeom>
          <a:noFill/>
        </p:spPr>
        <p:txBody>
          <a:bodyPr wrap="square" lIns="0" tIns="0" rIns="0" bIns="0" rtlCol="0">
            <a:spAutoFit/>
          </a:bodyPr>
          <a:lstStyle/>
          <a:p>
            <a:pPr defTabSz="890115">
              <a:defRPr/>
            </a:pPr>
            <a:fld id="{C3837181-38C6-AD4F-B8BA-B444770388BB}" type="slidenum">
              <a:rPr lang="en-US" sz="975" smtClean="0">
                <a:solidFill>
                  <a:srgbClr val="1D1D1B"/>
                </a:solidFill>
                <a:latin typeface="Arial" pitchFamily="34" charset="0"/>
                <a:ea typeface="宋体" pitchFamily="2" charset="-122"/>
                <a:cs typeface="Arial" panose="020B0604020202020204" pitchFamily="34" charset="0"/>
              </a:rPr>
              <a:pPr defTabSz="890115">
                <a:defRPr/>
              </a:pPr>
              <a:t>‹#›</a:t>
            </a:fld>
            <a:endParaRPr lang="en-US" sz="975" dirty="0">
              <a:solidFill>
                <a:srgbClr val="1D1D1B"/>
              </a:solidFill>
              <a:latin typeface="Arial" pitchFamily="34" charset="0"/>
              <a:ea typeface="宋体" pitchFamily="2" charset="-122"/>
              <a:cs typeface="Arial" panose="020B0604020202020204" pitchFamily="34" charset="0"/>
            </a:endParaRPr>
          </a:p>
        </p:txBody>
      </p:sp>
      <p:grpSp>
        <p:nvGrpSpPr>
          <p:cNvPr id="25" name="组合 24"/>
          <p:cNvGrpSpPr/>
          <p:nvPr userDrawn="1"/>
        </p:nvGrpSpPr>
        <p:grpSpPr>
          <a:xfrm>
            <a:off x="12211508" y="2931938"/>
            <a:ext cx="1982143" cy="393468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3723"/>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3723"/>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9" y="2207613"/>
                <a:ext cx="384721" cy="180071"/>
              </a:xfrm>
              <a:prstGeom prst="rect">
                <a:avLst/>
              </a:prstGeom>
              <a:noFill/>
            </p:spPr>
            <p:txBody>
              <a:bodyPr wrap="none" lIns="0" tIns="0" rIns="0" bIns="0" rtlCol="0">
                <a:spAutoFit/>
              </a:bodyPr>
              <a:lstStyle/>
              <a:p>
                <a:pPr algn="ctr" defTabSz="913723"/>
                <a:r>
                  <a:rPr kumimoji="1" lang="zh-CN" altLang="en-US" sz="1000" dirty="0">
                    <a:solidFill>
                      <a:srgbClr val="1D1D1A"/>
                    </a:solidFill>
                    <a:latin typeface="Arial"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723"/>
                <a:r>
                  <a:rPr kumimoji="1" lang="zh-CN" altLang="en-US" sz="1000" dirty="0">
                    <a:solidFill>
                      <a:srgbClr val="1D1D1A"/>
                    </a:solidFill>
                    <a:latin typeface="Arial"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723"/>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0"/>
            <a:ext cx="1268578" cy="277547"/>
          </a:xfrm>
          <a:prstGeom prst="rect">
            <a:avLst/>
          </a:prstGeom>
        </p:spPr>
      </p:pic>
    </p:spTree>
    <p:extLst>
      <p:ext uri="{BB962C8B-B14F-4D97-AF65-F5344CB8AC3E}">
        <p14:creationId xmlns:p14="http://schemas.microsoft.com/office/powerpoint/2010/main" val="794253038"/>
      </p:ext>
    </p:extLst>
  </p:cSld>
  <p:clrMap bg1="lt1" tx1="dk1" bg2="lt2" tx2="dk2" accent1="accent1" accent2="accent2" accent3="accent3" accent4="accent4" accent5="accent5" accent6="accent6" hlink="hlink" folHlink="folHlink"/>
  <p:sldLayoutIdLst>
    <p:sldLayoutId id="2147483735" r:id="rId1"/>
    <p:sldLayoutId id="2147483737" r:id="rId2"/>
  </p:sldLayoutIdLst>
  <p:hf sldNum="0" hdr="0" ftr="0" dt="0"/>
  <p:txStyles>
    <p:titleStyle>
      <a:lvl1pPr algn="l" defTabSz="1186818" rtl="0" eaLnBrk="1" latinLnBrk="0" hangingPunct="1">
        <a:lnSpc>
          <a:spcPct val="90000"/>
        </a:lnSpc>
        <a:spcBef>
          <a:spcPct val="0"/>
        </a:spcBef>
        <a:buNone/>
        <a:defRPr sz="5713" kern="1200">
          <a:solidFill>
            <a:schemeClr val="tx1"/>
          </a:solidFill>
          <a:latin typeface="Arial"/>
          <a:ea typeface="+mj-ea"/>
          <a:cs typeface="+mj-cs"/>
        </a:defRPr>
      </a:lvl1pPr>
    </p:titleStyle>
    <p:bodyStyle>
      <a:lvl1pPr marL="296704" indent="-296704" algn="l" defTabSz="1186818" rtl="0" eaLnBrk="1" latinLnBrk="0" hangingPunct="1">
        <a:lnSpc>
          <a:spcPct val="90000"/>
        </a:lnSpc>
        <a:spcBef>
          <a:spcPts val="1298"/>
        </a:spcBef>
        <a:buFont typeface="Arial" panose="020B0604020202020204" pitchFamily="34" charset="0"/>
        <a:buChar char="•"/>
        <a:defRPr sz="3634" kern="1200">
          <a:solidFill>
            <a:schemeClr val="tx1"/>
          </a:solidFill>
          <a:latin typeface="Arial"/>
          <a:ea typeface="+mn-ea"/>
          <a:cs typeface="+mn-cs"/>
        </a:defRPr>
      </a:lvl1pPr>
      <a:lvl2pPr marL="890115" indent="-296704" algn="l" defTabSz="1186818" rtl="0" eaLnBrk="1" latinLnBrk="0" hangingPunct="1">
        <a:lnSpc>
          <a:spcPct val="90000"/>
        </a:lnSpc>
        <a:spcBef>
          <a:spcPts val="651"/>
        </a:spcBef>
        <a:buFont typeface="Arial" panose="020B0604020202020204" pitchFamily="34" charset="0"/>
        <a:buChar char="•"/>
        <a:defRPr sz="3116" kern="1200">
          <a:solidFill>
            <a:schemeClr val="tx1"/>
          </a:solidFill>
          <a:latin typeface="Arial"/>
          <a:ea typeface="+mn-ea"/>
          <a:cs typeface="+mn-cs"/>
        </a:defRPr>
      </a:lvl2pPr>
      <a:lvl3pPr marL="1483524" indent="-296704" algn="l" defTabSz="1186818" rtl="0" eaLnBrk="1" latinLnBrk="0" hangingPunct="1">
        <a:lnSpc>
          <a:spcPct val="90000"/>
        </a:lnSpc>
        <a:spcBef>
          <a:spcPts val="651"/>
        </a:spcBef>
        <a:buFont typeface="Arial" panose="020B0604020202020204" pitchFamily="34" charset="0"/>
        <a:buChar char="•"/>
        <a:defRPr sz="2596" kern="1200">
          <a:solidFill>
            <a:schemeClr val="tx1"/>
          </a:solidFill>
          <a:latin typeface="Arial"/>
          <a:ea typeface="+mn-ea"/>
          <a:cs typeface="+mn-cs"/>
        </a:defRPr>
      </a:lvl3pPr>
      <a:lvl4pPr marL="2076934"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4pPr>
      <a:lvl5pPr marL="267034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5pPr>
      <a:lvl6pPr marL="3263752"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6pPr>
      <a:lvl7pPr marL="3857163"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7pPr>
      <a:lvl8pPr marL="4450570"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8pPr>
      <a:lvl9pPr marL="5043981" indent="-296704" algn="l" defTabSz="1186818" rtl="0" eaLnBrk="1" latinLnBrk="0" hangingPunct="1">
        <a:lnSpc>
          <a:spcPct val="90000"/>
        </a:lnSpc>
        <a:spcBef>
          <a:spcPts val="651"/>
        </a:spcBef>
        <a:buFont typeface="Arial" panose="020B0604020202020204" pitchFamily="34" charset="0"/>
        <a:buChar char="•"/>
        <a:defRPr sz="2336" kern="1200">
          <a:solidFill>
            <a:schemeClr val="tx1"/>
          </a:solidFill>
          <a:latin typeface="Arial"/>
          <a:ea typeface="+mn-ea"/>
          <a:cs typeface="+mn-cs"/>
        </a:defRPr>
      </a:lvl9pPr>
    </p:bodyStyle>
    <p:otherStyle>
      <a:defPPr>
        <a:defRPr lang="en-US"/>
      </a:defPPr>
      <a:lvl1pPr marL="0" algn="l" defTabSz="1186818" rtl="0" eaLnBrk="1" latinLnBrk="0" hangingPunct="1">
        <a:defRPr sz="2336" kern="1200">
          <a:solidFill>
            <a:schemeClr val="tx1"/>
          </a:solidFill>
          <a:latin typeface="Arial"/>
          <a:ea typeface="+mn-ea"/>
          <a:cs typeface="+mn-cs"/>
        </a:defRPr>
      </a:lvl1pPr>
      <a:lvl2pPr marL="593411" algn="l" defTabSz="1186818" rtl="0" eaLnBrk="1" latinLnBrk="0" hangingPunct="1">
        <a:defRPr sz="2336" kern="1200">
          <a:solidFill>
            <a:schemeClr val="tx1"/>
          </a:solidFill>
          <a:latin typeface="Arial"/>
          <a:ea typeface="+mn-ea"/>
          <a:cs typeface="+mn-cs"/>
        </a:defRPr>
      </a:lvl2pPr>
      <a:lvl3pPr marL="1186818" algn="l" defTabSz="1186818" rtl="0" eaLnBrk="1" latinLnBrk="0" hangingPunct="1">
        <a:defRPr sz="2336" kern="1200">
          <a:solidFill>
            <a:schemeClr val="tx1"/>
          </a:solidFill>
          <a:latin typeface="Arial"/>
          <a:ea typeface="+mn-ea"/>
          <a:cs typeface="+mn-cs"/>
        </a:defRPr>
      </a:lvl3pPr>
      <a:lvl4pPr marL="1780230" algn="l" defTabSz="1186818" rtl="0" eaLnBrk="1" latinLnBrk="0" hangingPunct="1">
        <a:defRPr sz="2336" kern="1200">
          <a:solidFill>
            <a:schemeClr val="tx1"/>
          </a:solidFill>
          <a:latin typeface="Arial"/>
          <a:ea typeface="+mn-ea"/>
          <a:cs typeface="+mn-cs"/>
        </a:defRPr>
      </a:lvl4pPr>
      <a:lvl5pPr marL="2373639" algn="l" defTabSz="1186818" rtl="0" eaLnBrk="1" latinLnBrk="0" hangingPunct="1">
        <a:defRPr sz="2336" kern="1200">
          <a:solidFill>
            <a:schemeClr val="tx1"/>
          </a:solidFill>
          <a:latin typeface="Arial"/>
          <a:ea typeface="+mn-ea"/>
          <a:cs typeface="+mn-cs"/>
        </a:defRPr>
      </a:lvl5pPr>
      <a:lvl6pPr marL="2967048" algn="l" defTabSz="1186818" rtl="0" eaLnBrk="1" latinLnBrk="0" hangingPunct="1">
        <a:defRPr sz="2336" kern="1200">
          <a:solidFill>
            <a:schemeClr val="tx1"/>
          </a:solidFill>
          <a:latin typeface="Arial"/>
          <a:ea typeface="+mn-ea"/>
          <a:cs typeface="+mn-cs"/>
        </a:defRPr>
      </a:lvl6pPr>
      <a:lvl7pPr marL="3560457" algn="l" defTabSz="1186818" rtl="0" eaLnBrk="1" latinLnBrk="0" hangingPunct="1">
        <a:defRPr sz="2336" kern="1200">
          <a:solidFill>
            <a:schemeClr val="tx1"/>
          </a:solidFill>
          <a:latin typeface="Arial"/>
          <a:ea typeface="+mn-ea"/>
          <a:cs typeface="+mn-cs"/>
        </a:defRPr>
      </a:lvl7pPr>
      <a:lvl8pPr marL="4153869" algn="l" defTabSz="1186818" rtl="0" eaLnBrk="1" latinLnBrk="0" hangingPunct="1">
        <a:defRPr sz="2336" kern="1200">
          <a:solidFill>
            <a:schemeClr val="tx1"/>
          </a:solidFill>
          <a:latin typeface="Arial"/>
          <a:ea typeface="+mn-ea"/>
          <a:cs typeface="+mn-cs"/>
        </a:defRPr>
      </a:lvl8pPr>
      <a:lvl9pPr marL="4747276" algn="l" defTabSz="1186818" rtl="0" eaLnBrk="1" latinLnBrk="0" hangingPunct="1">
        <a:defRPr sz="2336"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2" y="6356943"/>
            <a:ext cx="1462894" cy="246221"/>
          </a:xfrm>
          <a:prstGeom prst="rect">
            <a:avLst/>
          </a:prstGeom>
          <a:noFill/>
        </p:spPr>
        <p:txBody>
          <a:bodyPr wrap="square" rtlCol="0">
            <a:spAutoFit/>
          </a:bodyPr>
          <a:lstStyle/>
          <a:p>
            <a:pPr defTabSz="913358"/>
            <a:r>
              <a:rPr lang="en-US" sz="1000" dirty="0">
                <a:solidFill>
                  <a:srgbClr val="1D1D1B"/>
                </a:solidFill>
                <a:latin typeface="Arial" panose="020B0604020202020204" pitchFamily="34" charset="0"/>
                <a:ea typeface="宋体"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6" y="6402810"/>
            <a:ext cx="499535" cy="150041"/>
          </a:xfrm>
          <a:prstGeom prst="rect">
            <a:avLst/>
          </a:prstGeom>
          <a:noFill/>
        </p:spPr>
        <p:txBody>
          <a:bodyPr wrap="square" lIns="0" tIns="0" rIns="0" bIns="0" rtlCol="0">
            <a:spAutoFit/>
          </a:bodyPr>
          <a:lstStyle/>
          <a:p>
            <a:pPr defTabSz="889759">
              <a:defRPr/>
            </a:pPr>
            <a:fld id="{C3837181-38C6-AD4F-B8BA-B444770388BB}" type="slidenum">
              <a:rPr lang="en-US" sz="975">
                <a:solidFill>
                  <a:srgbClr val="1D1D1B"/>
                </a:solidFill>
                <a:latin typeface="Arial" panose="020B0604020202020204" pitchFamily="34" charset="0"/>
                <a:ea typeface="宋体" pitchFamily="2" charset="-122"/>
                <a:cs typeface="Arial" panose="020B0604020202020204" pitchFamily="34" charset="0"/>
              </a:rPr>
              <a:pPr defTabSz="889759">
                <a:defRPr/>
              </a:pPr>
              <a:t>‹#›</a:t>
            </a:fld>
            <a:endParaRPr lang="en-US" sz="975" dirty="0">
              <a:solidFill>
                <a:srgbClr val="1D1D1B"/>
              </a:solidFill>
              <a:latin typeface="Arial" panose="020B0604020202020204" pitchFamily="34" charset="0"/>
              <a:ea typeface="宋体" pitchFamily="2" charset="-122"/>
              <a:cs typeface="Arial" panose="020B0604020202020204" pitchFamily="34" charset="0"/>
            </a:endParaRPr>
          </a:p>
        </p:txBody>
      </p:sp>
      <p:pic>
        <p:nvPicPr>
          <p:cNvPr id="2" name="图片 1"/>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018" y="6321132"/>
            <a:ext cx="1268578" cy="277547"/>
          </a:xfrm>
          <a:prstGeom prst="rect">
            <a:avLst/>
          </a:prstGeom>
        </p:spPr>
      </p:pic>
    </p:spTree>
    <p:extLst>
      <p:ext uri="{BB962C8B-B14F-4D97-AF65-F5344CB8AC3E}">
        <p14:creationId xmlns:p14="http://schemas.microsoft.com/office/powerpoint/2010/main" val="634455317"/>
      </p:ext>
    </p:extLst>
  </p:cSld>
  <p:clrMap bg1="lt1" tx1="dk1" bg2="lt2" tx2="dk2" accent1="accent1" accent2="accent2" accent3="accent3" accent4="accent4" accent5="accent5" accent6="accent6" hlink="hlink" folHlink="folHlink"/>
  <p:sldLayoutIdLst>
    <p:sldLayoutId id="2147483739" r:id="rId1"/>
    <p:sldLayoutId id="2147483741" r:id="rId2"/>
  </p:sldLayoutIdLst>
  <p:hf sldNum="0" hdr="0" ftr="0" dt="0"/>
  <p:txStyles>
    <p:titleStyle>
      <a:lvl1pPr algn="l" defTabSz="1186343" rtl="0" eaLnBrk="1" latinLnBrk="0" hangingPunct="1">
        <a:lnSpc>
          <a:spcPct val="90000"/>
        </a:lnSpc>
        <a:spcBef>
          <a:spcPct val="0"/>
        </a:spcBef>
        <a:buNone/>
        <a:defRPr sz="5711" kern="1200">
          <a:solidFill>
            <a:schemeClr val="tx1"/>
          </a:solidFill>
          <a:latin typeface="+mj-lt"/>
          <a:ea typeface="+mj-ea"/>
          <a:cs typeface="+mj-cs"/>
        </a:defRPr>
      </a:lvl1pPr>
    </p:titleStyle>
    <p:bodyStyle>
      <a:lvl1pPr marL="296585" indent="-296585" algn="l" defTabSz="1186343" rtl="0" eaLnBrk="1" latinLnBrk="0" hangingPunct="1">
        <a:lnSpc>
          <a:spcPct val="90000"/>
        </a:lnSpc>
        <a:spcBef>
          <a:spcPts val="1297"/>
        </a:spcBef>
        <a:buFont typeface="Arial" panose="020B0604020202020204" pitchFamily="34" charset="0"/>
        <a:buChar char="•"/>
        <a:defRPr sz="3633" kern="1200">
          <a:solidFill>
            <a:schemeClr val="tx1"/>
          </a:solidFill>
          <a:latin typeface="+mn-lt"/>
          <a:ea typeface="+mn-ea"/>
          <a:cs typeface="+mn-cs"/>
        </a:defRPr>
      </a:lvl1pPr>
      <a:lvl2pPr marL="889759" indent="-296585" algn="l" defTabSz="1186343" rtl="0" eaLnBrk="1" latinLnBrk="0" hangingPunct="1">
        <a:lnSpc>
          <a:spcPct val="90000"/>
        </a:lnSpc>
        <a:spcBef>
          <a:spcPts val="651"/>
        </a:spcBef>
        <a:buFont typeface="Arial" panose="020B0604020202020204" pitchFamily="34" charset="0"/>
        <a:buChar char="•"/>
        <a:defRPr sz="3115" kern="1200">
          <a:solidFill>
            <a:schemeClr val="tx1"/>
          </a:solidFill>
          <a:latin typeface="+mn-lt"/>
          <a:ea typeface="+mn-ea"/>
          <a:cs typeface="+mn-cs"/>
        </a:defRPr>
      </a:lvl2pPr>
      <a:lvl3pPr marL="1482931" indent="-296585" algn="l" defTabSz="1186343" rtl="0" eaLnBrk="1" latinLnBrk="0" hangingPunct="1">
        <a:lnSpc>
          <a:spcPct val="90000"/>
        </a:lnSpc>
        <a:spcBef>
          <a:spcPts val="651"/>
        </a:spcBef>
        <a:buFont typeface="Arial" panose="020B0604020202020204" pitchFamily="34" charset="0"/>
        <a:buChar char="•"/>
        <a:defRPr sz="2595" kern="1200">
          <a:solidFill>
            <a:schemeClr val="tx1"/>
          </a:solidFill>
          <a:latin typeface="+mn-lt"/>
          <a:ea typeface="+mn-ea"/>
          <a:cs typeface="+mn-cs"/>
        </a:defRPr>
      </a:lvl3pPr>
      <a:lvl4pPr marL="2076103"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4pPr>
      <a:lvl5pPr marL="2669275"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5pPr>
      <a:lvl6pPr marL="3262446"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6pPr>
      <a:lvl7pPr marL="3855620"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7pPr>
      <a:lvl8pPr marL="4448790"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8pPr>
      <a:lvl9pPr marL="5041963" indent="-296585" algn="l" defTabSz="1186343" rtl="0" eaLnBrk="1" latinLnBrk="0" hangingPunct="1">
        <a:lnSpc>
          <a:spcPct val="90000"/>
        </a:lnSpc>
        <a:spcBef>
          <a:spcPts val="651"/>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6343" rtl="0" eaLnBrk="1" latinLnBrk="0" hangingPunct="1">
        <a:defRPr sz="2335" kern="1200">
          <a:solidFill>
            <a:schemeClr val="tx1"/>
          </a:solidFill>
          <a:latin typeface="+mn-lt"/>
          <a:ea typeface="+mn-ea"/>
          <a:cs typeface="+mn-cs"/>
        </a:defRPr>
      </a:lvl1pPr>
      <a:lvl2pPr marL="593174" algn="l" defTabSz="1186343" rtl="0" eaLnBrk="1" latinLnBrk="0" hangingPunct="1">
        <a:defRPr sz="2335" kern="1200">
          <a:solidFill>
            <a:schemeClr val="tx1"/>
          </a:solidFill>
          <a:latin typeface="+mn-lt"/>
          <a:ea typeface="+mn-ea"/>
          <a:cs typeface="+mn-cs"/>
        </a:defRPr>
      </a:lvl2pPr>
      <a:lvl3pPr marL="1186343" algn="l" defTabSz="1186343" rtl="0" eaLnBrk="1" latinLnBrk="0" hangingPunct="1">
        <a:defRPr sz="2335" kern="1200">
          <a:solidFill>
            <a:schemeClr val="tx1"/>
          </a:solidFill>
          <a:latin typeface="+mn-lt"/>
          <a:ea typeface="+mn-ea"/>
          <a:cs typeface="+mn-cs"/>
        </a:defRPr>
      </a:lvl3pPr>
      <a:lvl4pPr marL="1779518" algn="l" defTabSz="1186343" rtl="0" eaLnBrk="1" latinLnBrk="0" hangingPunct="1">
        <a:defRPr sz="2335" kern="1200">
          <a:solidFill>
            <a:schemeClr val="tx1"/>
          </a:solidFill>
          <a:latin typeface="+mn-lt"/>
          <a:ea typeface="+mn-ea"/>
          <a:cs typeface="+mn-cs"/>
        </a:defRPr>
      </a:lvl4pPr>
      <a:lvl5pPr marL="2372690" algn="l" defTabSz="1186343" rtl="0" eaLnBrk="1" latinLnBrk="0" hangingPunct="1">
        <a:defRPr sz="2335" kern="1200">
          <a:solidFill>
            <a:schemeClr val="tx1"/>
          </a:solidFill>
          <a:latin typeface="+mn-lt"/>
          <a:ea typeface="+mn-ea"/>
          <a:cs typeface="+mn-cs"/>
        </a:defRPr>
      </a:lvl5pPr>
      <a:lvl6pPr marL="2965861" algn="l" defTabSz="1186343" rtl="0" eaLnBrk="1" latinLnBrk="0" hangingPunct="1">
        <a:defRPr sz="2335" kern="1200">
          <a:solidFill>
            <a:schemeClr val="tx1"/>
          </a:solidFill>
          <a:latin typeface="+mn-lt"/>
          <a:ea typeface="+mn-ea"/>
          <a:cs typeface="+mn-cs"/>
        </a:defRPr>
      </a:lvl6pPr>
      <a:lvl7pPr marL="3559033" algn="l" defTabSz="1186343" rtl="0" eaLnBrk="1" latinLnBrk="0" hangingPunct="1">
        <a:defRPr sz="2335" kern="1200">
          <a:solidFill>
            <a:schemeClr val="tx1"/>
          </a:solidFill>
          <a:latin typeface="+mn-lt"/>
          <a:ea typeface="+mn-ea"/>
          <a:cs typeface="+mn-cs"/>
        </a:defRPr>
      </a:lvl7pPr>
      <a:lvl8pPr marL="4152207" algn="l" defTabSz="1186343" rtl="0" eaLnBrk="1" latinLnBrk="0" hangingPunct="1">
        <a:defRPr sz="2335" kern="1200">
          <a:solidFill>
            <a:schemeClr val="tx1"/>
          </a:solidFill>
          <a:latin typeface="+mn-lt"/>
          <a:ea typeface="+mn-ea"/>
          <a:cs typeface="+mn-cs"/>
        </a:defRPr>
      </a:lvl8pPr>
      <a:lvl9pPr marL="4745377" algn="l" defTabSz="1186343" rtl="0" eaLnBrk="1" latinLnBrk="0" hangingPunct="1">
        <a:defRPr sz="233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Copyright©2024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2861152541"/>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fontScale="90000"/>
          </a:bodyPr>
          <a:lstStyle/>
          <a:p>
            <a:r>
              <a:rPr lang="en-US" sz="3200" i="1" dirty="0">
                <a:cs typeface="Arial"/>
              </a:rPr>
              <a:t>Storage Technology Trends &amp; Product </a:t>
            </a:r>
            <a:r>
              <a:rPr lang="en-US" sz="3200" i="1">
                <a:cs typeface="Arial"/>
              </a:rPr>
              <a:t>Evolutions 2024</a:t>
            </a:r>
            <a:endParaRPr lang="zh-CN" altLang="en-US" dirty="0"/>
          </a:p>
        </p:txBody>
      </p:sp>
    </p:spTree>
    <p:extLst>
      <p:ext uri="{BB962C8B-B14F-4D97-AF65-F5344CB8AC3E}">
        <p14:creationId xmlns:p14="http://schemas.microsoft.com/office/powerpoint/2010/main" val="391530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1520041" y="394526"/>
            <a:ext cx="10684157"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Artificial Neural Networks</a:t>
            </a:r>
          </a:p>
        </p:txBody>
      </p:sp>
      <p:pic>
        <p:nvPicPr>
          <p:cNvPr id="1028" name="Picture 4" descr="2808361999">
            <a:extLst>
              <a:ext uri="{FF2B5EF4-FFF2-40B4-BE49-F238E27FC236}">
                <a16:creationId xmlns:a16="http://schemas.microsoft.com/office/drawing/2014/main" id="{9F6AFE6B-B59E-0F18-7265-6A0DC008F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626" y="1030857"/>
            <a:ext cx="5249924" cy="444003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5CFC035-7CBF-CFFF-B8D9-7CDCD572EEE1}"/>
              </a:ext>
            </a:extLst>
          </p:cNvPr>
          <p:cNvSpPr/>
          <p:nvPr/>
        </p:nvSpPr>
        <p:spPr>
          <a:xfrm>
            <a:off x="6507675" y="2671950"/>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F49B2AF-D2F0-CA88-E48C-C4C0DCB91BEC}"/>
              </a:ext>
            </a:extLst>
          </p:cNvPr>
          <p:cNvSpPr/>
          <p:nvPr/>
        </p:nvSpPr>
        <p:spPr>
          <a:xfrm>
            <a:off x="6499755" y="3199410"/>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2E6F04-4789-809F-C02A-7462DCF603EC}"/>
              </a:ext>
            </a:extLst>
          </p:cNvPr>
          <p:cNvSpPr/>
          <p:nvPr/>
        </p:nvSpPr>
        <p:spPr>
          <a:xfrm>
            <a:off x="6507675" y="3731488"/>
            <a:ext cx="391887" cy="36813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F0422A4-2C9F-0E26-4945-71B0683B8AAA}"/>
              </a:ext>
            </a:extLst>
          </p:cNvPr>
          <p:cNvSpPr txBox="1"/>
          <p:nvPr/>
        </p:nvSpPr>
        <p:spPr>
          <a:xfrm>
            <a:off x="6362202" y="1867277"/>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Target</a:t>
            </a:r>
          </a:p>
        </p:txBody>
      </p:sp>
      <p:sp>
        <p:nvSpPr>
          <p:cNvPr id="11" name="TextBox 10">
            <a:extLst>
              <a:ext uri="{FF2B5EF4-FFF2-40B4-BE49-F238E27FC236}">
                <a16:creationId xmlns:a16="http://schemas.microsoft.com/office/drawing/2014/main" id="{7CD304DE-8E85-4540-AD3F-9501973F1BA1}"/>
              </a:ext>
            </a:extLst>
          </p:cNvPr>
          <p:cNvSpPr txBox="1"/>
          <p:nvPr/>
        </p:nvSpPr>
        <p:spPr>
          <a:xfrm>
            <a:off x="6362202" y="2125248"/>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Output</a:t>
            </a:r>
          </a:p>
        </p:txBody>
      </p:sp>
      <p:sp>
        <p:nvSpPr>
          <p:cNvPr id="12" name="Triangle 11">
            <a:extLst>
              <a:ext uri="{FF2B5EF4-FFF2-40B4-BE49-F238E27FC236}">
                <a16:creationId xmlns:a16="http://schemas.microsoft.com/office/drawing/2014/main" id="{D0067A18-D0D0-3B6F-65F7-9D36DB2714A3}"/>
              </a:ext>
            </a:extLst>
          </p:cNvPr>
          <p:cNvSpPr/>
          <p:nvPr/>
        </p:nvSpPr>
        <p:spPr>
          <a:xfrm>
            <a:off x="7362700" y="2681873"/>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AB261C02-4DD9-25D8-A540-6671B4F48A9A}"/>
              </a:ext>
            </a:extLst>
          </p:cNvPr>
          <p:cNvCxnSpPr>
            <a:cxnSpLocks/>
            <a:stCxn id="7" idx="6"/>
            <a:endCxn id="12" idx="1"/>
          </p:cNvCxnSpPr>
          <p:nvPr/>
        </p:nvCxnSpPr>
        <p:spPr>
          <a:xfrm>
            <a:off x="6899562" y="2856018"/>
            <a:ext cx="570759" cy="9923"/>
          </a:xfrm>
          <a:prstGeom prst="straightConnector1">
            <a:avLst/>
          </a:prstGeom>
          <a:noFill/>
          <a:ln w="25400" cap="flat" cmpd="sng" algn="ctr">
            <a:solidFill>
              <a:schemeClr val="tx1"/>
            </a:solidFill>
            <a:prstDash val="sysDot"/>
            <a:miter lim="800000"/>
            <a:tailEnd type="triangle" w="lg" len="lg"/>
          </a:ln>
          <a:effectLst/>
        </p:spPr>
      </p:cxnSp>
      <p:sp>
        <p:nvSpPr>
          <p:cNvPr id="16" name="TextBox 15">
            <a:extLst>
              <a:ext uri="{FF2B5EF4-FFF2-40B4-BE49-F238E27FC236}">
                <a16:creationId xmlns:a16="http://schemas.microsoft.com/office/drawing/2014/main" id="{14E2163B-8205-7CCB-97B4-BAA68ACF6992}"/>
              </a:ext>
            </a:extLst>
          </p:cNvPr>
          <p:cNvSpPr txBox="1"/>
          <p:nvPr/>
        </p:nvSpPr>
        <p:spPr>
          <a:xfrm>
            <a:off x="7216967" y="1873905"/>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Loss</a:t>
            </a:r>
          </a:p>
        </p:txBody>
      </p:sp>
      <p:sp>
        <p:nvSpPr>
          <p:cNvPr id="17" name="TextBox 16">
            <a:extLst>
              <a:ext uri="{FF2B5EF4-FFF2-40B4-BE49-F238E27FC236}">
                <a16:creationId xmlns:a16="http://schemas.microsoft.com/office/drawing/2014/main" id="{2F51B420-E498-84CA-9C49-CB42C8420809}"/>
              </a:ext>
            </a:extLst>
          </p:cNvPr>
          <p:cNvSpPr txBox="1"/>
          <p:nvPr/>
        </p:nvSpPr>
        <p:spPr>
          <a:xfrm>
            <a:off x="7216967" y="2131876"/>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Function</a:t>
            </a:r>
          </a:p>
        </p:txBody>
      </p:sp>
      <p:sp>
        <p:nvSpPr>
          <p:cNvPr id="18" name="Triangle 17">
            <a:extLst>
              <a:ext uri="{FF2B5EF4-FFF2-40B4-BE49-F238E27FC236}">
                <a16:creationId xmlns:a16="http://schemas.microsoft.com/office/drawing/2014/main" id="{EF35950C-A5A5-6067-75CF-89F06D5E0D35}"/>
              </a:ext>
            </a:extLst>
          </p:cNvPr>
          <p:cNvSpPr/>
          <p:nvPr/>
        </p:nvSpPr>
        <p:spPr>
          <a:xfrm>
            <a:off x="7369328" y="3218586"/>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F51B400-C22A-03C2-6BE0-8EAD6784B29A}"/>
              </a:ext>
            </a:extLst>
          </p:cNvPr>
          <p:cNvCxnSpPr>
            <a:cxnSpLocks/>
            <a:endCxn id="18" idx="1"/>
          </p:cNvCxnSpPr>
          <p:nvPr/>
        </p:nvCxnSpPr>
        <p:spPr>
          <a:xfrm>
            <a:off x="6906190" y="3392731"/>
            <a:ext cx="570759" cy="9923"/>
          </a:xfrm>
          <a:prstGeom prst="straightConnector1">
            <a:avLst/>
          </a:prstGeom>
          <a:noFill/>
          <a:ln w="25400" cap="flat" cmpd="sng" algn="ctr">
            <a:solidFill>
              <a:schemeClr val="tx1"/>
            </a:solidFill>
            <a:prstDash val="sysDot"/>
            <a:miter lim="800000"/>
            <a:tailEnd type="triangle" w="lg" len="lg"/>
          </a:ln>
          <a:effectLst/>
        </p:spPr>
      </p:cxnSp>
      <p:sp>
        <p:nvSpPr>
          <p:cNvPr id="20" name="Triangle 19">
            <a:extLst>
              <a:ext uri="{FF2B5EF4-FFF2-40B4-BE49-F238E27FC236}">
                <a16:creationId xmlns:a16="http://schemas.microsoft.com/office/drawing/2014/main" id="{D7CB6BC2-E065-1ED0-78A6-30A18B53BF50}"/>
              </a:ext>
            </a:extLst>
          </p:cNvPr>
          <p:cNvSpPr/>
          <p:nvPr/>
        </p:nvSpPr>
        <p:spPr>
          <a:xfrm>
            <a:off x="7375956" y="3755299"/>
            <a:ext cx="430482" cy="368135"/>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84C94441-D9A8-6234-C024-7409AA45F01F}"/>
              </a:ext>
            </a:extLst>
          </p:cNvPr>
          <p:cNvCxnSpPr>
            <a:cxnSpLocks/>
            <a:endCxn id="20" idx="1"/>
          </p:cNvCxnSpPr>
          <p:nvPr/>
        </p:nvCxnSpPr>
        <p:spPr>
          <a:xfrm>
            <a:off x="6912818" y="3929444"/>
            <a:ext cx="570759" cy="9923"/>
          </a:xfrm>
          <a:prstGeom prst="straightConnector1">
            <a:avLst/>
          </a:prstGeom>
          <a:noFill/>
          <a:ln w="25400" cap="flat" cmpd="sng" algn="ctr">
            <a:solidFill>
              <a:schemeClr val="tx1"/>
            </a:solidFill>
            <a:prstDash val="sysDot"/>
            <a:miter lim="800000"/>
            <a:tailEnd type="triangle" w="lg" len="lg"/>
          </a:ln>
          <a:effectLst/>
        </p:spPr>
      </p:cxnSp>
      <p:cxnSp>
        <p:nvCxnSpPr>
          <p:cNvPr id="23" name="Elbow Connector 22">
            <a:extLst>
              <a:ext uri="{FF2B5EF4-FFF2-40B4-BE49-F238E27FC236}">
                <a16:creationId xmlns:a16="http://schemas.microsoft.com/office/drawing/2014/main" id="{945489D0-85E7-A3B8-B356-661193D204DA}"/>
              </a:ext>
            </a:extLst>
          </p:cNvPr>
          <p:cNvCxnSpPr>
            <a:cxnSpLocks/>
          </p:cNvCxnSpPr>
          <p:nvPr/>
        </p:nvCxnSpPr>
        <p:spPr>
          <a:xfrm rot="10800000" flipV="1">
            <a:off x="4381135" y="4268201"/>
            <a:ext cx="3210063" cy="1439870"/>
          </a:xfrm>
          <a:prstGeom prst="bentConnector3">
            <a:avLst>
              <a:gd name="adj1" fmla="val -366"/>
            </a:avLst>
          </a:prstGeom>
          <a:noFill/>
          <a:ln w="25400" cap="flat" cmpd="sng" algn="ctr">
            <a:solidFill>
              <a:schemeClr val="tx1"/>
            </a:solidFill>
            <a:prstDash val="solid"/>
            <a:miter lim="800000"/>
            <a:tailEnd type="triangle" w="lg" len="lg"/>
          </a:ln>
          <a:effectLst/>
        </p:spPr>
      </p:cxnSp>
      <p:cxnSp>
        <p:nvCxnSpPr>
          <p:cNvPr id="26" name="Elbow Connector 25">
            <a:extLst>
              <a:ext uri="{FF2B5EF4-FFF2-40B4-BE49-F238E27FC236}">
                <a16:creationId xmlns:a16="http://schemas.microsoft.com/office/drawing/2014/main" id="{C3676E21-B7B3-C1A1-CCAB-6C890D71942B}"/>
              </a:ext>
            </a:extLst>
          </p:cNvPr>
          <p:cNvCxnSpPr>
            <a:cxnSpLocks/>
          </p:cNvCxnSpPr>
          <p:nvPr/>
        </p:nvCxnSpPr>
        <p:spPr>
          <a:xfrm rot="10800000" flipV="1">
            <a:off x="3158769" y="5728857"/>
            <a:ext cx="1129599" cy="1"/>
          </a:xfrm>
          <a:prstGeom prst="bentConnector3">
            <a:avLst>
              <a:gd name="adj1" fmla="val 50000"/>
            </a:avLst>
          </a:prstGeom>
          <a:noFill/>
          <a:ln w="25400" cap="flat" cmpd="sng" algn="ctr">
            <a:solidFill>
              <a:schemeClr val="tx1"/>
            </a:solidFill>
            <a:prstDash val="solid"/>
            <a:miter lim="800000"/>
            <a:tailEnd type="triangle" w="lg" len="lg"/>
          </a:ln>
          <a:effectLst/>
        </p:spPr>
      </p:cxnSp>
      <p:cxnSp>
        <p:nvCxnSpPr>
          <p:cNvPr id="29" name="Elbow Connector 28">
            <a:extLst>
              <a:ext uri="{FF2B5EF4-FFF2-40B4-BE49-F238E27FC236}">
                <a16:creationId xmlns:a16="http://schemas.microsoft.com/office/drawing/2014/main" id="{4C4DA162-CF62-BC0F-3423-9472153317BE}"/>
              </a:ext>
            </a:extLst>
          </p:cNvPr>
          <p:cNvCxnSpPr>
            <a:cxnSpLocks/>
          </p:cNvCxnSpPr>
          <p:nvPr/>
        </p:nvCxnSpPr>
        <p:spPr>
          <a:xfrm rot="10800000" flipV="1">
            <a:off x="1909900" y="5728856"/>
            <a:ext cx="1129599" cy="1"/>
          </a:xfrm>
          <a:prstGeom prst="bentConnector3">
            <a:avLst>
              <a:gd name="adj1" fmla="val 50000"/>
            </a:avLst>
          </a:prstGeom>
          <a:noFill/>
          <a:ln w="25400" cap="flat" cmpd="sng" algn="ctr">
            <a:solidFill>
              <a:schemeClr val="tx1"/>
            </a:solidFill>
            <a:prstDash val="solid"/>
            <a:miter lim="800000"/>
            <a:tailEnd type="triangle" w="lg" len="lg"/>
          </a:ln>
          <a:effectLst/>
        </p:spPr>
      </p:cxnSp>
      <p:sp>
        <p:nvSpPr>
          <p:cNvPr id="30" name="TextBox 29">
            <a:extLst>
              <a:ext uri="{FF2B5EF4-FFF2-40B4-BE49-F238E27FC236}">
                <a16:creationId xmlns:a16="http://schemas.microsoft.com/office/drawing/2014/main" id="{F87A6083-5D63-E7EA-7031-B0796AD151BD}"/>
              </a:ext>
            </a:extLst>
          </p:cNvPr>
          <p:cNvSpPr txBox="1"/>
          <p:nvPr/>
        </p:nvSpPr>
        <p:spPr>
          <a:xfrm>
            <a:off x="5564446" y="5157567"/>
            <a:ext cx="2109982"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Back Propagation</a:t>
            </a:r>
          </a:p>
        </p:txBody>
      </p:sp>
      <p:pic>
        <p:nvPicPr>
          <p:cNvPr id="1030" name="Picture 6">
            <a:extLst>
              <a:ext uri="{FF2B5EF4-FFF2-40B4-BE49-F238E27FC236}">
                <a16:creationId xmlns:a16="http://schemas.microsoft.com/office/drawing/2014/main" id="{9E32000E-A0F8-FE65-0005-5DF2796E2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94" y="2673042"/>
            <a:ext cx="3273630" cy="2089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B71455-14D3-B99A-F160-B4CECB54A731}"/>
              </a:ext>
            </a:extLst>
          </p:cNvPr>
          <p:cNvSpPr txBox="1"/>
          <p:nvPr/>
        </p:nvSpPr>
        <p:spPr>
          <a:xfrm>
            <a:off x="9055657" y="2153646"/>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Descent</a:t>
            </a:r>
          </a:p>
        </p:txBody>
      </p:sp>
      <p:sp>
        <p:nvSpPr>
          <p:cNvPr id="3" name="TextBox 2">
            <a:extLst>
              <a:ext uri="{FF2B5EF4-FFF2-40B4-BE49-F238E27FC236}">
                <a16:creationId xmlns:a16="http://schemas.microsoft.com/office/drawing/2014/main" id="{B394F6CF-7D83-B4E8-28A9-20B715AA72ED}"/>
              </a:ext>
            </a:extLst>
          </p:cNvPr>
          <p:cNvSpPr txBox="1"/>
          <p:nvPr/>
        </p:nvSpPr>
        <p:spPr>
          <a:xfrm>
            <a:off x="8984412" y="1883800"/>
            <a:ext cx="1312226" cy="458972"/>
          </a:xfrm>
          <a:prstGeom prst="rect">
            <a:avLst/>
          </a:prstGeom>
          <a:noFill/>
        </p:spPr>
        <p:txBody>
          <a:bodyPr wrap="square" rtlCol="0">
            <a:spAutoFit/>
          </a:bodyPr>
          <a:lstStyle/>
          <a:p>
            <a:pPr algn="l">
              <a:lnSpc>
                <a:spcPts val="3440"/>
              </a:lnSpc>
            </a:pPr>
            <a:r>
              <a:rPr lang="en-US" sz="1300" dirty="0">
                <a:solidFill>
                  <a:schemeClr val="accent6">
                    <a:lumMod val="50000"/>
                  </a:schemeClr>
                </a:solidFill>
                <a:latin typeface="Microsoft YaHei" panose="020B0503020204020204" pitchFamily="34" charset="-122"/>
                <a:ea typeface="Microsoft YaHei" panose="020B0503020204020204" pitchFamily="34" charset="-122"/>
              </a:rPr>
              <a:t> Gradient</a:t>
            </a:r>
          </a:p>
        </p:txBody>
      </p:sp>
    </p:spTree>
    <p:extLst>
      <p:ext uri="{BB962C8B-B14F-4D97-AF65-F5344CB8AC3E}">
        <p14:creationId xmlns:p14="http://schemas.microsoft.com/office/powerpoint/2010/main" val="18525405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Transformers: Attention Is All You Need</a:t>
            </a:r>
          </a:p>
        </p:txBody>
      </p:sp>
      <p:pic>
        <p:nvPicPr>
          <p:cNvPr id="2" name="Picture 1">
            <a:extLst>
              <a:ext uri="{FF2B5EF4-FFF2-40B4-BE49-F238E27FC236}">
                <a16:creationId xmlns:a16="http://schemas.microsoft.com/office/drawing/2014/main" id="{D322200A-ABA3-E21F-C0C6-FC570FB85438}"/>
              </a:ext>
            </a:extLst>
          </p:cNvPr>
          <p:cNvPicPr>
            <a:picLocks noChangeAspect="1"/>
          </p:cNvPicPr>
          <p:nvPr/>
        </p:nvPicPr>
        <p:blipFill>
          <a:blip r:embed="rId3"/>
          <a:stretch>
            <a:fillRect/>
          </a:stretch>
        </p:blipFill>
        <p:spPr>
          <a:xfrm rot="5400000">
            <a:off x="6392350" y="1893174"/>
            <a:ext cx="5154097" cy="3413035"/>
          </a:xfrm>
          <a:prstGeom prst="rect">
            <a:avLst/>
          </a:prstGeom>
          <a:ln w="25400">
            <a:solidFill>
              <a:schemeClr val="accent6">
                <a:lumMod val="75000"/>
              </a:schemeClr>
            </a:solidFill>
          </a:ln>
        </p:spPr>
      </p:pic>
      <p:sp>
        <p:nvSpPr>
          <p:cNvPr id="3" name="TextBox 2">
            <a:extLst>
              <a:ext uri="{FF2B5EF4-FFF2-40B4-BE49-F238E27FC236}">
                <a16:creationId xmlns:a16="http://schemas.microsoft.com/office/drawing/2014/main" id="{D490BAAA-A5DC-5E6B-CC70-98CDD4DA01D5}"/>
              </a:ext>
            </a:extLst>
          </p:cNvPr>
          <p:cNvSpPr txBox="1"/>
          <p:nvPr/>
        </p:nvSpPr>
        <p:spPr>
          <a:xfrm>
            <a:off x="1698172" y="1444770"/>
            <a:ext cx="5177641" cy="3654655"/>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Recurrent Neural Networks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Sequential processing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Local dependencies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Unidirectional</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Transformer Neural Networks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Parallel processing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Global attentions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Bi-directional</a:t>
            </a:r>
          </a:p>
        </p:txBody>
      </p:sp>
    </p:spTree>
    <p:extLst>
      <p:ext uri="{BB962C8B-B14F-4D97-AF65-F5344CB8AC3E}">
        <p14:creationId xmlns:p14="http://schemas.microsoft.com/office/powerpoint/2010/main" val="18929545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760021" y="394526"/>
            <a:ext cx="11444177"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Large Language Models</a:t>
            </a:r>
          </a:p>
        </p:txBody>
      </p:sp>
      <p:sp>
        <p:nvSpPr>
          <p:cNvPr id="9" name="TextBox 8">
            <a:extLst>
              <a:ext uri="{FF2B5EF4-FFF2-40B4-BE49-F238E27FC236}">
                <a16:creationId xmlns:a16="http://schemas.microsoft.com/office/drawing/2014/main" id="{7547909B-C6EE-125D-52A5-BC9423CF5B0B}"/>
              </a:ext>
            </a:extLst>
          </p:cNvPr>
          <p:cNvSpPr txBox="1"/>
          <p:nvPr/>
        </p:nvSpPr>
        <p:spPr>
          <a:xfrm>
            <a:off x="760022" y="1112494"/>
            <a:ext cx="4686622" cy="4840492"/>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GPT-3.5</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175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only, 500 billion tokens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45TB dataset</a:t>
            </a:r>
          </a:p>
          <a:p>
            <a:pPr marL="914400" lvl="1" indent="-4572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ChatGPT</a:t>
            </a:r>
            <a:r>
              <a:rPr lang="en-US" dirty="0">
                <a:latin typeface="Microsoft YaHei" panose="020B0503020204020204" pitchFamily="34" charset="-122"/>
                <a:ea typeface="Microsoft YaHei" panose="020B0503020204020204" pitchFamily="34" charset="-122"/>
              </a:rPr>
              <a:t> and APIs/$</a:t>
            </a:r>
          </a:p>
          <a:p>
            <a:pPr lvl="1">
              <a:lnSpc>
                <a:spcPts val="344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LLaMA</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65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only, 1.4 trillion tokens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126TB dataset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Open source</a:t>
            </a:r>
          </a:p>
        </p:txBody>
      </p:sp>
      <p:sp>
        <p:nvSpPr>
          <p:cNvPr id="10" name="TextBox 9">
            <a:extLst>
              <a:ext uri="{FF2B5EF4-FFF2-40B4-BE49-F238E27FC236}">
                <a16:creationId xmlns:a16="http://schemas.microsoft.com/office/drawing/2014/main" id="{D104DBAF-A26A-4050-ACFC-70D2E022A2C4}"/>
              </a:ext>
            </a:extLst>
          </p:cNvPr>
          <p:cNvSpPr txBox="1"/>
          <p:nvPr/>
        </p:nvSpPr>
        <p:spPr>
          <a:xfrm>
            <a:off x="6266472" y="2481943"/>
            <a:ext cx="4686622" cy="2660408"/>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GPT-4</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500 billion parameters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Text, code, images</a:t>
            </a:r>
          </a:p>
          <a:p>
            <a:pPr marL="914400" lvl="1" indent="-4572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ChatGPT</a:t>
            </a:r>
            <a:r>
              <a:rPr lang="en-US" dirty="0">
                <a:latin typeface="Microsoft YaHei" panose="020B0503020204020204" pitchFamily="34" charset="-122"/>
                <a:ea typeface="Microsoft YaHei" panose="020B0503020204020204" pitchFamily="34" charset="-122"/>
              </a:rPr>
              <a:t>+/$ and APIs/$$$</a:t>
            </a:r>
          </a:p>
          <a:p>
            <a:pPr>
              <a:lnSpc>
                <a:spcPts val="3440"/>
              </a:lnSpc>
            </a:pPr>
            <a:endParaRPr lang="en-US" sz="2000" dirty="0">
              <a:latin typeface="Microsoft YaHei" panose="020B0503020204020204" pitchFamily="34" charset="-122"/>
              <a:ea typeface="Microsoft YaHei" panose="020B0503020204020204" pitchFamily="34" charset="-122"/>
            </a:endParaRPr>
          </a:p>
          <a:p>
            <a:pPr marL="914400" lvl="1" indent="-457200">
              <a:lnSpc>
                <a:spcPts val="3440"/>
              </a:lnSpc>
              <a:buFont typeface="Wingdings" pitchFamily="2" charset="2"/>
              <a:buChar char="Ø"/>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17303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Enterprise-Ready, Private AI</a:t>
            </a:r>
          </a:p>
        </p:txBody>
      </p:sp>
      <p:sp>
        <p:nvSpPr>
          <p:cNvPr id="3" name="TextBox 2">
            <a:extLst>
              <a:ext uri="{FF2B5EF4-FFF2-40B4-BE49-F238E27FC236}">
                <a16:creationId xmlns:a16="http://schemas.microsoft.com/office/drawing/2014/main" id="{D490BAAA-A5DC-5E6B-CC70-98CDD4DA01D5}"/>
              </a:ext>
            </a:extLst>
          </p:cNvPr>
          <p:cNvSpPr txBox="1"/>
          <p:nvPr/>
        </p:nvSpPr>
        <p:spPr>
          <a:xfrm>
            <a:off x="914399" y="1116155"/>
            <a:ext cx="3586349" cy="1788375"/>
          </a:xfrm>
          <a:prstGeom prst="rect">
            <a:avLst/>
          </a:prstGeom>
          <a:noFill/>
          <a:ln w="28575">
            <a:solidFill>
              <a:srgbClr val="67D11F"/>
            </a:solidFill>
          </a:ln>
        </p:spPr>
        <p:txBody>
          <a:bodyPr wrap="square" rtlCol="0">
            <a:spAutoFit/>
          </a:bodyPr>
          <a:lstStyle/>
          <a:p>
            <a:pPr marL="342900" indent="-342900" algn="l">
              <a:lnSpc>
                <a:spcPts val="3440"/>
              </a:lnSpc>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Data Curation</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Filter, select</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De-identify, sanitize</a:t>
            </a:r>
          </a:p>
          <a:p>
            <a:pPr marL="742950" lvl="1" indent="-285750">
              <a:lnSpc>
                <a:spcPts val="3440"/>
              </a:lnSpc>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Instructions</a:t>
            </a:r>
          </a:p>
        </p:txBody>
      </p:sp>
      <p:pic>
        <p:nvPicPr>
          <p:cNvPr id="14338" name="Picture 2" descr="Nvidia NeMo architecture">
            <a:extLst>
              <a:ext uri="{FF2B5EF4-FFF2-40B4-BE49-F238E27FC236}">
                <a16:creationId xmlns:a16="http://schemas.microsoft.com/office/drawing/2014/main" id="{6771CB2D-88D3-B470-1C3C-7C397DA5C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2" y="3024913"/>
            <a:ext cx="8929688" cy="281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3C3FD2-D2D1-1662-DFE4-160331E7D6F1}"/>
              </a:ext>
            </a:extLst>
          </p:cNvPr>
          <p:cNvSpPr txBox="1"/>
          <p:nvPr/>
        </p:nvSpPr>
        <p:spPr>
          <a:xfrm>
            <a:off x="4657724" y="1128846"/>
            <a:ext cx="3286868" cy="1788375"/>
          </a:xfrm>
          <a:prstGeom prst="rect">
            <a:avLst/>
          </a:prstGeom>
          <a:noFill/>
          <a:ln w="28575">
            <a:solidFill>
              <a:srgbClr val="67D11F"/>
            </a:solidFill>
          </a:ln>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Fine Tuning</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Classic</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Parameter efficient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Supervised</a:t>
            </a:r>
          </a:p>
        </p:txBody>
      </p:sp>
      <p:sp>
        <p:nvSpPr>
          <p:cNvPr id="2" name="TextBox 1">
            <a:extLst>
              <a:ext uri="{FF2B5EF4-FFF2-40B4-BE49-F238E27FC236}">
                <a16:creationId xmlns:a16="http://schemas.microsoft.com/office/drawing/2014/main" id="{2C6B0A2E-5452-C38D-7A41-0DA35627363B}"/>
              </a:ext>
            </a:extLst>
          </p:cNvPr>
          <p:cNvSpPr txBox="1"/>
          <p:nvPr/>
        </p:nvSpPr>
        <p:spPr>
          <a:xfrm>
            <a:off x="8099584" y="1126869"/>
            <a:ext cx="3286868" cy="1788375"/>
          </a:xfrm>
          <a:prstGeom prst="rect">
            <a:avLst/>
          </a:prstGeom>
          <a:noFill/>
          <a:ln w="28575">
            <a:solidFill>
              <a:srgbClr val="67D11F"/>
            </a:solidFill>
          </a:ln>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Inference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Edge and DC</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Efficient footprint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Performance</a:t>
            </a:r>
          </a:p>
        </p:txBody>
      </p:sp>
    </p:spTree>
    <p:extLst>
      <p:ext uri="{BB962C8B-B14F-4D97-AF65-F5344CB8AC3E}">
        <p14:creationId xmlns:p14="http://schemas.microsoft.com/office/powerpoint/2010/main" val="36498904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NVIDIA Compute Infrastructure</a:t>
            </a:r>
          </a:p>
        </p:txBody>
      </p:sp>
      <p:sp>
        <p:nvSpPr>
          <p:cNvPr id="3" name="TextBox 2">
            <a:extLst>
              <a:ext uri="{FF2B5EF4-FFF2-40B4-BE49-F238E27FC236}">
                <a16:creationId xmlns:a16="http://schemas.microsoft.com/office/drawing/2014/main" id="{D490BAAA-A5DC-5E6B-CC70-98CDD4DA01D5}"/>
              </a:ext>
            </a:extLst>
          </p:cNvPr>
          <p:cNvSpPr txBox="1"/>
          <p:nvPr/>
        </p:nvSpPr>
        <p:spPr>
          <a:xfrm>
            <a:off x="1157286" y="1321591"/>
            <a:ext cx="5751595" cy="4218912"/>
          </a:xfrm>
          <a:prstGeom prst="rect">
            <a:avLst/>
          </a:prstGeom>
          <a:noFill/>
        </p:spPr>
        <p:txBody>
          <a:bodyPr wrap="square" rtlCol="0">
            <a:spAutoFit/>
          </a:bodyPr>
          <a:lstStyle/>
          <a:p>
            <a:pPr marL="457200" indent="-4572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DGX A100 &amp; H100 (32 </a:t>
            </a:r>
            <a:r>
              <a:rPr lang="en-US" sz="2000" dirty="0" err="1">
                <a:latin typeface="Microsoft YaHei" panose="020B0503020204020204" pitchFamily="34" charset="-122"/>
                <a:ea typeface="Microsoft YaHei" panose="020B0503020204020204" pitchFamily="34" charset="-122"/>
              </a:rPr>
              <a:t>petaFLOPS</a:t>
            </a:r>
            <a:r>
              <a:rPr lang="en-US" sz="2000" dirty="0">
                <a:latin typeface="Microsoft YaHei" panose="020B0503020204020204" pitchFamily="34" charset="-122"/>
                <a:ea typeface="Microsoft YaHei" panose="020B0503020204020204" pitchFamily="34" charset="-122"/>
              </a:rPr>
              <a:t>)</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80GB per GPU, 8x80GB via NVLink</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Multiple DGX systems via IB</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DGX GH200 (1 </a:t>
            </a:r>
            <a:r>
              <a:rPr lang="en-US" sz="2000" dirty="0" err="1">
                <a:latin typeface="Microsoft YaHei" panose="020B0503020204020204" pitchFamily="34" charset="-122"/>
                <a:ea typeface="Microsoft YaHei" panose="020B0503020204020204" pitchFamily="34" charset="-122"/>
              </a:rPr>
              <a:t>exaFLOPS</a:t>
            </a:r>
            <a:r>
              <a:rPr lang="en-US" sz="2000" dirty="0">
                <a:latin typeface="Microsoft YaHei" panose="020B0503020204020204" pitchFamily="34" charset="-122"/>
                <a:ea typeface="Microsoft YaHei" panose="020B0503020204020204" pitchFamily="34" charset="-122"/>
              </a:rPr>
              <a:t>)</a:t>
            </a:r>
          </a:p>
          <a:p>
            <a:pPr marL="914400" lvl="1" indent="-4572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576GB per GPU-CPU pair</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147TB via NVLink across 256x systems</a:t>
            </a:r>
          </a:p>
          <a:p>
            <a:pPr lvl="1">
              <a:lnSpc>
                <a:spcPts val="1000"/>
              </a:lnSpc>
            </a:pPr>
            <a:endParaRPr lang="en-US" sz="2000" dirty="0">
              <a:latin typeface="Microsoft YaHei" panose="020B0503020204020204" pitchFamily="34" charset="-122"/>
              <a:ea typeface="Microsoft YaHei" panose="020B0503020204020204" pitchFamily="34" charset="-122"/>
            </a:endParaRPr>
          </a:p>
          <a:p>
            <a:pPr marL="457200" indent="-457200" algn="l">
              <a:lnSpc>
                <a:spcPts val="3440"/>
              </a:lnSpc>
              <a:buFont typeface="Wingdings" pitchFamily="2" charset="2"/>
              <a:buChar char="Ø"/>
            </a:pPr>
            <a:r>
              <a:rPr lang="en-US" sz="2000" i="1" u="sng" dirty="0">
                <a:solidFill>
                  <a:srgbClr val="0070C0"/>
                </a:solidFill>
                <a:latin typeface="Microsoft YaHei" panose="020B0503020204020204" pitchFamily="34" charset="-122"/>
                <a:ea typeface="Microsoft YaHei" panose="020B0503020204020204" pitchFamily="34" charset="-122"/>
              </a:rPr>
              <a:t>AI storage needs to be fast enough to saturate GPUs</a:t>
            </a:r>
          </a:p>
          <a:p>
            <a:pPr marL="914400" lvl="1" indent="-457200">
              <a:lnSpc>
                <a:spcPts val="3440"/>
              </a:lnSpc>
              <a:buFont typeface="Wingdings" pitchFamily="2" charset="2"/>
              <a:buChar char="Ø"/>
            </a:pPr>
            <a:endParaRPr lang="en-US" dirty="0">
              <a:latin typeface="Microsoft YaHei" panose="020B0503020204020204" pitchFamily="34" charset="-122"/>
              <a:ea typeface="Microsoft YaHei" panose="020B0503020204020204" pitchFamily="34" charset="-122"/>
            </a:endParaRPr>
          </a:p>
        </p:txBody>
      </p:sp>
      <p:pic>
        <p:nvPicPr>
          <p:cNvPr id="18434" name="Picture 2" descr="Linear graph illustrating the gains made in GPU memory as a result of NVLink technology progression.">
            <a:extLst>
              <a:ext uri="{FF2B5EF4-FFF2-40B4-BE49-F238E27FC236}">
                <a16:creationId xmlns:a16="http://schemas.microsoft.com/office/drawing/2014/main" id="{83A84C83-ECA8-0E22-4BF3-DEA395FDE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140" y="3286125"/>
            <a:ext cx="4017347"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Diagram illustrating the topology of a fully connected NVIDIA NVLink Switch System across NVIDIA DGX GH200 consisting of 256 GPUs: 36 NVLink switches.">
            <a:extLst>
              <a:ext uri="{FF2B5EF4-FFF2-40B4-BE49-F238E27FC236}">
                <a16:creationId xmlns:a16="http://schemas.microsoft.com/office/drawing/2014/main" id="{07B7AAEC-19CF-26D1-09D6-6731DBF0C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140" y="833176"/>
            <a:ext cx="4360799" cy="245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4137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Case Study: Meta AI Research SuperComputer</a:t>
            </a:r>
          </a:p>
        </p:txBody>
      </p:sp>
      <p:sp>
        <p:nvSpPr>
          <p:cNvPr id="3" name="TextBox 2">
            <a:extLst>
              <a:ext uri="{FF2B5EF4-FFF2-40B4-BE49-F238E27FC236}">
                <a16:creationId xmlns:a16="http://schemas.microsoft.com/office/drawing/2014/main" id="{D490BAAA-A5DC-5E6B-CC70-98CDD4DA01D5}"/>
              </a:ext>
            </a:extLst>
          </p:cNvPr>
          <p:cNvSpPr txBox="1"/>
          <p:nvPr/>
        </p:nvSpPr>
        <p:spPr>
          <a:xfrm>
            <a:off x="716755" y="1226588"/>
            <a:ext cx="5614597" cy="3962431"/>
          </a:xfrm>
          <a:prstGeom prst="rect">
            <a:avLst/>
          </a:prstGeom>
          <a:noFill/>
        </p:spPr>
        <p:txBody>
          <a:bodyPr wrap="square" rtlCol="0">
            <a:spAutoFit/>
          </a:bodyPr>
          <a:lstStyle/>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Use Cases</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NLP, computer vision, speech recognition</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Compute Hardware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2,000 DGX A100, 16,000 GPUs, 200G IB</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Storage Hardware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500PB QLC bulk storage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80PB local NVMe cache storage</a:t>
            </a:r>
          </a:p>
          <a:p>
            <a:pPr marL="457200" indent="-457200" algn="l">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AirStore Software</a:t>
            </a:r>
          </a:p>
          <a:p>
            <a:pPr marL="914400" lvl="1" indent="-4572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Prefetch from bulk storage to local cache</a:t>
            </a:r>
          </a:p>
        </p:txBody>
      </p:sp>
      <p:pic>
        <p:nvPicPr>
          <p:cNvPr id="16386" name="Picture 2">
            <a:extLst>
              <a:ext uri="{FF2B5EF4-FFF2-40B4-BE49-F238E27FC236}">
                <a16:creationId xmlns:a16="http://schemas.microsoft.com/office/drawing/2014/main" id="{A7AA8B60-2A04-5B8F-18C7-0E0772D25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511" y="1321591"/>
            <a:ext cx="4707734" cy="470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94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NVIDIA GPUDirect Storage</a:t>
            </a:r>
          </a:p>
        </p:txBody>
      </p:sp>
      <p:pic>
        <p:nvPicPr>
          <p:cNvPr id="6146" name="Picture 2">
            <a:extLst>
              <a:ext uri="{FF2B5EF4-FFF2-40B4-BE49-F238E27FC236}">
                <a16:creationId xmlns:a16="http://schemas.microsoft.com/office/drawing/2014/main" id="{BE335ED3-B7C2-6123-3086-8863A8B9D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556" y="1190877"/>
            <a:ext cx="7974444" cy="399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FB5267-9643-96FA-4CBB-E2E03DC25649}"/>
              </a:ext>
            </a:extLst>
          </p:cNvPr>
          <p:cNvSpPr txBox="1"/>
          <p:nvPr/>
        </p:nvSpPr>
        <p:spPr>
          <a:xfrm>
            <a:off x="855024" y="1190877"/>
            <a:ext cx="5652654" cy="3346878"/>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Direct data path between GPU memory and storage</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err="1">
                <a:latin typeface="Microsoft YaHei" panose="020B0503020204020204" pitchFamily="34" charset="-122"/>
                <a:ea typeface="Microsoft YaHei" panose="020B0503020204020204" pitchFamily="34" charset="-122"/>
              </a:rPr>
              <a:t>cuFile</a:t>
            </a:r>
            <a:r>
              <a:rPr lang="en-US" sz="2000" dirty="0">
                <a:latin typeface="Microsoft YaHei" panose="020B0503020204020204" pitchFamily="34" charset="-122"/>
                <a:ea typeface="Microsoft YaHei" panose="020B0503020204020204" pitchFamily="34" charset="-122"/>
              </a:rPr>
              <a:t> APIs and </a:t>
            </a:r>
            <a:r>
              <a:rPr lang="en-US" sz="2000" dirty="0" err="1">
                <a:latin typeface="Microsoft YaHei" panose="020B0503020204020204" pitchFamily="34" charset="-122"/>
                <a:ea typeface="Microsoft YaHei" panose="020B0503020204020204" pitchFamily="34" charset="-122"/>
              </a:rPr>
              <a:t>cuDF</a:t>
            </a:r>
            <a:r>
              <a:rPr lang="en-US" sz="2000" dirty="0">
                <a:latin typeface="Microsoft YaHei" panose="020B0503020204020204" pitchFamily="34" charset="-122"/>
                <a:ea typeface="Microsoft YaHei" panose="020B0503020204020204" pitchFamily="34" charset="-122"/>
              </a:rPr>
              <a:t> library</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Client software running on GPUs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PFS client software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NFS over RDMA</a:t>
            </a:r>
          </a:p>
          <a:p>
            <a:pPr marL="342900" indent="-342900">
              <a:lnSpc>
                <a:spcPts val="3440"/>
              </a:lnSpc>
              <a:buFont typeface="Wingdings" pitchFamily="2" charset="2"/>
              <a:buChar char="Ø"/>
            </a:pPr>
            <a:r>
              <a:rPr lang="en-US" sz="2000" i="1" u="sng" dirty="0" err="1">
                <a:solidFill>
                  <a:srgbClr val="0070C0"/>
                </a:solidFill>
                <a:latin typeface="Microsoft YaHei" panose="020B0503020204020204" pitchFamily="34" charset="-122"/>
                <a:ea typeface="Microsoft YaHei" panose="020B0503020204020204" pitchFamily="34" charset="-122"/>
              </a:rPr>
              <a:t>OceanStor</a:t>
            </a:r>
            <a:r>
              <a:rPr lang="en-US" sz="2000" i="1" u="sng" dirty="0">
                <a:solidFill>
                  <a:srgbClr val="0070C0"/>
                </a:solidFill>
                <a:latin typeface="Microsoft YaHei" panose="020B0503020204020204" pitchFamily="34" charset="-122"/>
                <a:ea typeface="Microsoft YaHei" panose="020B0503020204020204" pitchFamily="34" charset="-122"/>
              </a:rPr>
              <a:t> A310, NFS/RDMA, 80GBps/RU</a:t>
            </a:r>
          </a:p>
        </p:txBody>
      </p:sp>
    </p:spTree>
    <p:extLst>
      <p:ext uri="{BB962C8B-B14F-4D97-AF65-F5344CB8AC3E}">
        <p14:creationId xmlns:p14="http://schemas.microsoft.com/office/powerpoint/2010/main" val="176750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4218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Technology Trends in Ransomware Protection</a:t>
            </a:r>
          </a:p>
        </p:txBody>
      </p:sp>
      <p:sp>
        <p:nvSpPr>
          <p:cNvPr id="5" name="TextBox 4">
            <a:extLst>
              <a:ext uri="{FF2B5EF4-FFF2-40B4-BE49-F238E27FC236}">
                <a16:creationId xmlns:a16="http://schemas.microsoft.com/office/drawing/2014/main" id="{E120E8D1-81E9-D3F0-7AB2-AA9C2BC6E480}"/>
              </a:ext>
            </a:extLst>
          </p:cNvPr>
          <p:cNvSpPr txBox="1"/>
          <p:nvPr/>
        </p:nvSpPr>
        <p:spPr>
          <a:xfrm>
            <a:off x="1331027" y="1347107"/>
            <a:ext cx="6269181" cy="4507131"/>
          </a:xfrm>
          <a:prstGeom prst="rect">
            <a:avLst/>
          </a:prstGeom>
          <a:noFill/>
        </p:spPr>
        <p:txBody>
          <a:bodyPr wrap="square" rtlCol="0">
            <a:spAutoFit/>
          </a:bodyPr>
          <a:lstStyle/>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Physical and logical air gaps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ML-based anomaly detection</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Immutable snapshots and clock</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Frequent regular snapshots (RPO)</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Flash landing zone for fast backups &amp; restores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Instant recovery (RTO)</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i="1" u="sng" dirty="0">
                <a:solidFill>
                  <a:srgbClr val="0070C0"/>
                </a:solidFill>
                <a:latin typeface="Microsoft YaHei" panose="020B0503020204020204" pitchFamily="34" charset="-122"/>
                <a:ea typeface="Microsoft YaHei" panose="020B0503020204020204" pitchFamily="34" charset="-122"/>
              </a:rPr>
              <a:t>Multi-dimensional, multi-layered solution</a:t>
            </a:r>
          </a:p>
          <a:p>
            <a:pPr>
              <a:lnSpc>
                <a:spcPts val="3440"/>
              </a:lnSpc>
            </a:pPr>
            <a:endParaRPr lang="en-US" sz="2000" dirty="0">
              <a:latin typeface="Microsoft YaHei" panose="020B0503020204020204" pitchFamily="34" charset="-122"/>
              <a:ea typeface="Microsoft YaHei" panose="020B0503020204020204" pitchFamily="34" charset="-122"/>
            </a:endParaRP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701F90E-0D81-B5A2-BB9E-7FC63F3769B3}"/>
              </a:ext>
            </a:extLst>
          </p:cNvPr>
          <p:cNvPicPr>
            <a:picLocks noChangeAspect="1"/>
          </p:cNvPicPr>
          <p:nvPr/>
        </p:nvPicPr>
        <p:blipFill>
          <a:blip r:embed="rId3"/>
          <a:stretch>
            <a:fillRect/>
          </a:stretch>
        </p:blipFill>
        <p:spPr>
          <a:xfrm>
            <a:off x="7695458" y="1442056"/>
            <a:ext cx="3524250" cy="3409950"/>
          </a:xfrm>
          <a:prstGeom prst="rect">
            <a:avLst/>
          </a:prstGeom>
        </p:spPr>
      </p:pic>
    </p:spTree>
    <p:extLst>
      <p:ext uri="{BB962C8B-B14F-4D97-AF65-F5344CB8AC3E}">
        <p14:creationId xmlns:p14="http://schemas.microsoft.com/office/powerpoint/2010/main" val="3088080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77343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os of a Multi-Cloud Strategy – Xorlogics">
            <a:extLst>
              <a:ext uri="{FF2B5EF4-FFF2-40B4-BE49-F238E27FC236}">
                <a16:creationId xmlns:a16="http://schemas.microsoft.com/office/drawing/2014/main" id="{716C6F6E-3DA3-1028-405F-81E298534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534" y="1810788"/>
            <a:ext cx="6079434" cy="2527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verse is Really Changing the World! But How?">
            <a:extLst>
              <a:ext uri="{FF2B5EF4-FFF2-40B4-BE49-F238E27FC236}">
                <a16:creationId xmlns:a16="http://schemas.microsoft.com/office/drawing/2014/main" id="{CA2DFD45-FBF0-96FC-AA2E-7F977C9AC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999" y="4338344"/>
            <a:ext cx="3274002" cy="1819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OpenAI's ChatGPT and Can You Invest? (Updated April 18)">
            <a:extLst>
              <a:ext uri="{FF2B5EF4-FFF2-40B4-BE49-F238E27FC236}">
                <a16:creationId xmlns:a16="http://schemas.microsoft.com/office/drawing/2014/main" id="{EDFDE65D-13F0-2DAF-CFE5-606BC9645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84372">
            <a:off x="882448" y="651524"/>
            <a:ext cx="3039462" cy="20263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ansomware 101: What Is Ransomware and How Can You Protect Your Business?">
            <a:extLst>
              <a:ext uri="{FF2B5EF4-FFF2-40B4-BE49-F238E27FC236}">
                <a16:creationId xmlns:a16="http://schemas.microsoft.com/office/drawing/2014/main" id="{E21BCFA6-4342-4E89-4EE3-C200B9F54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89111">
            <a:off x="8355304" y="850321"/>
            <a:ext cx="3265094" cy="171028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FBD4E67C-9A6F-5561-CD7D-6B2D0F1C874A}"/>
              </a:ext>
            </a:extLst>
          </p:cNvPr>
          <p:cNvSpPr>
            <a:spLocks noGrp="1"/>
          </p:cNvSpPr>
          <p:nvPr>
            <p:ph type="title"/>
          </p:nvPr>
        </p:nvSpPr>
        <p:spPr>
          <a:xfrm>
            <a:off x="4352526" y="230114"/>
            <a:ext cx="4163746" cy="1066111"/>
          </a:xfrm>
        </p:spPr>
        <p:txBody>
          <a:bodyPr/>
          <a:lstStyle/>
          <a:p>
            <a:r>
              <a:rPr lang="en-US" dirty="0"/>
              <a:t>Hot Trends 2024</a:t>
            </a:r>
          </a:p>
        </p:txBody>
      </p:sp>
    </p:spTree>
    <p:extLst>
      <p:ext uri="{BB962C8B-B14F-4D97-AF65-F5344CB8AC3E}">
        <p14:creationId xmlns:p14="http://schemas.microsoft.com/office/powerpoint/2010/main" val="69650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Disaggregated, Composable Infrastructure</a:t>
            </a:r>
          </a:p>
        </p:txBody>
      </p:sp>
      <p:pic>
        <p:nvPicPr>
          <p:cNvPr id="8196" name="Picture 4">
            <a:extLst>
              <a:ext uri="{FF2B5EF4-FFF2-40B4-BE49-F238E27FC236}">
                <a16:creationId xmlns:a16="http://schemas.microsoft.com/office/drawing/2014/main" id="{1B2F2D36-725B-DD08-03D3-26D89EAC9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75" y="1375334"/>
            <a:ext cx="6322925" cy="4205548"/>
          </a:xfrm>
          <a:prstGeom prst="rect">
            <a:avLst/>
          </a:prstGeom>
          <a:noFill/>
          <a:ln w="25400">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20E8D1-81E9-D3F0-7AB2-AA9C2BC6E480}"/>
              </a:ext>
            </a:extLst>
          </p:cNvPr>
          <p:cNvSpPr txBox="1"/>
          <p:nvPr/>
        </p:nvSpPr>
        <p:spPr>
          <a:xfrm>
            <a:off x="649378" y="1525237"/>
            <a:ext cx="4507238" cy="3814634"/>
          </a:xfrm>
          <a:prstGeom prst="rect">
            <a:avLst/>
          </a:prstGeom>
          <a:noFill/>
        </p:spPr>
        <p:txBody>
          <a:bodyPr wrap="square" rtlCol="0">
            <a:spAutoFit/>
          </a:bodyPr>
          <a:lstStyle/>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Compose and match resources to application demands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Eliminate stranded resources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Increase utilization, reduce costs</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Improve performance</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000" dirty="0">
                <a:latin typeface="Microsoft YaHei" panose="020B0503020204020204" pitchFamily="34" charset="-122"/>
                <a:ea typeface="Microsoft YaHei" panose="020B0503020204020204" pitchFamily="34" charset="-122"/>
              </a:rPr>
              <a:t>Accelerate the introduction of new media, accelerators</a:t>
            </a:r>
          </a:p>
          <a:p>
            <a:pPr>
              <a:lnSpc>
                <a:spcPts val="1000"/>
              </a:lnSpc>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105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Compute Express Link</a:t>
            </a:r>
          </a:p>
        </p:txBody>
      </p:sp>
      <p:pic>
        <p:nvPicPr>
          <p:cNvPr id="3" name="Picture 2">
            <a:extLst>
              <a:ext uri="{FF2B5EF4-FFF2-40B4-BE49-F238E27FC236}">
                <a16:creationId xmlns:a16="http://schemas.microsoft.com/office/drawing/2014/main" id="{C8206393-66A1-3A36-0731-6A459352E6D5}"/>
              </a:ext>
            </a:extLst>
          </p:cNvPr>
          <p:cNvPicPr>
            <a:picLocks noChangeAspect="1"/>
          </p:cNvPicPr>
          <p:nvPr/>
        </p:nvPicPr>
        <p:blipFill>
          <a:blip r:embed="rId3"/>
          <a:stretch>
            <a:fillRect/>
          </a:stretch>
        </p:blipFill>
        <p:spPr>
          <a:xfrm>
            <a:off x="5594261" y="1298308"/>
            <a:ext cx="6180833" cy="4401848"/>
          </a:xfrm>
          <a:prstGeom prst="rect">
            <a:avLst/>
          </a:prstGeom>
        </p:spPr>
      </p:pic>
      <p:sp>
        <p:nvSpPr>
          <p:cNvPr id="5" name="TextBox 4">
            <a:extLst>
              <a:ext uri="{FF2B5EF4-FFF2-40B4-BE49-F238E27FC236}">
                <a16:creationId xmlns:a16="http://schemas.microsoft.com/office/drawing/2014/main" id="{E120E8D1-81E9-D3F0-7AB2-AA9C2BC6E480}"/>
              </a:ext>
            </a:extLst>
          </p:cNvPr>
          <p:cNvSpPr txBox="1"/>
          <p:nvPr/>
        </p:nvSpPr>
        <p:spPr>
          <a:xfrm>
            <a:off x="855023" y="1060050"/>
            <a:ext cx="4548249" cy="4737900"/>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Technology</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PCIe physical layer</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Low-latency memory access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Multi-host, rack scale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Wide industry support</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Use Cases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expansion</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pooling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sharing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Memory semantic SSDs</a:t>
            </a:r>
          </a:p>
          <a:p>
            <a:pPr>
              <a:lnSpc>
                <a:spcPts val="1000"/>
              </a:lnSpc>
            </a:pP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2264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Memory Semantic SSDs</a:t>
            </a:r>
          </a:p>
        </p:txBody>
      </p:sp>
      <p:sp>
        <p:nvSpPr>
          <p:cNvPr id="5" name="TextBox 4">
            <a:extLst>
              <a:ext uri="{FF2B5EF4-FFF2-40B4-BE49-F238E27FC236}">
                <a16:creationId xmlns:a16="http://schemas.microsoft.com/office/drawing/2014/main" id="{E120E8D1-81E9-D3F0-7AB2-AA9C2BC6E480}"/>
              </a:ext>
            </a:extLst>
          </p:cNvPr>
          <p:cNvSpPr txBox="1"/>
          <p:nvPr/>
        </p:nvSpPr>
        <p:spPr>
          <a:xfrm>
            <a:off x="933944" y="1269652"/>
            <a:ext cx="4101646" cy="3994107"/>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Persistent Memory Mode</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CXL.mem</a:t>
            </a:r>
            <a:r>
              <a:rPr lang="en-US" dirty="0">
                <a:latin typeface="Microsoft YaHei" panose="020B0503020204020204" pitchFamily="34" charset="-122"/>
                <a:ea typeface="Microsoft YaHei" panose="020B0503020204020204" pitchFamily="34" charset="-122"/>
              </a:rPr>
              <a:t> access to persistent DRAM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DRAM caching for NAND</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Persistent flush to NAND</a:t>
            </a:r>
          </a:p>
          <a:p>
            <a:pPr lvl="1">
              <a:lnSpc>
                <a:spcPts val="1040"/>
              </a:lnSpc>
            </a:pPr>
            <a:r>
              <a:rPr lang="en-US" sz="2000" dirty="0">
                <a:latin typeface="Microsoft YaHei" panose="020B0503020204020204" pitchFamily="34" charset="-122"/>
                <a:ea typeface="Microsoft YaHei" panose="020B0503020204020204" pitchFamily="34" charset="-122"/>
              </a:rPr>
              <a:t> </a:t>
            </a:r>
          </a:p>
          <a:p>
            <a:pPr>
              <a:lnSpc>
                <a:spcPts val="10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Dual Access Mode</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CXL.mem</a:t>
            </a:r>
            <a:r>
              <a:rPr lang="en-US" dirty="0">
                <a:latin typeface="Microsoft YaHei" panose="020B0503020204020204" pitchFamily="34" charset="-122"/>
                <a:ea typeface="Microsoft YaHei" panose="020B0503020204020204" pitchFamily="34" charset="-122"/>
              </a:rPr>
              <a:t> access to DRAM</a:t>
            </a:r>
          </a:p>
          <a:p>
            <a:pPr marL="800100" lvl="1" indent="-342900">
              <a:lnSpc>
                <a:spcPts val="3440"/>
              </a:lnSpc>
              <a:buFont typeface="Wingdings" pitchFamily="2" charset="2"/>
              <a:buChar char="Ø"/>
            </a:pPr>
            <a:r>
              <a:rPr lang="en-US" dirty="0" err="1">
                <a:latin typeface="Microsoft YaHei" panose="020B0503020204020204" pitchFamily="34" charset="-122"/>
                <a:ea typeface="Microsoft YaHei" panose="020B0503020204020204" pitchFamily="34" charset="-122"/>
              </a:rPr>
              <a:t>CXL.io</a:t>
            </a:r>
            <a:r>
              <a:rPr lang="en-US" dirty="0">
                <a:latin typeface="Microsoft YaHei" panose="020B0503020204020204" pitchFamily="34" charset="-122"/>
                <a:ea typeface="Microsoft YaHei" panose="020B0503020204020204" pitchFamily="34" charset="-122"/>
              </a:rPr>
              <a:t> access to NAND</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FC61299-1921-E357-0B8C-2FA6CE9738A7}"/>
              </a:ext>
            </a:extLst>
          </p:cNvPr>
          <p:cNvPicPr>
            <a:picLocks noChangeAspect="1"/>
          </p:cNvPicPr>
          <p:nvPr/>
        </p:nvPicPr>
        <p:blipFill>
          <a:blip r:embed="rId3"/>
          <a:stretch>
            <a:fillRect/>
          </a:stretch>
        </p:blipFill>
        <p:spPr>
          <a:xfrm>
            <a:off x="5524462" y="1210779"/>
            <a:ext cx="6464668" cy="3920620"/>
          </a:xfrm>
          <a:prstGeom prst="rect">
            <a:avLst/>
          </a:prstGeom>
        </p:spPr>
      </p:pic>
    </p:spTree>
    <p:extLst>
      <p:ext uri="{BB962C8B-B14F-4D97-AF65-F5344CB8AC3E}">
        <p14:creationId xmlns:p14="http://schemas.microsoft.com/office/powerpoint/2010/main" val="78738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856165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Near Storage Compute</a:t>
            </a:r>
          </a:p>
        </p:txBody>
      </p:sp>
      <p:sp>
        <p:nvSpPr>
          <p:cNvPr id="5" name="TextBox 4">
            <a:extLst>
              <a:ext uri="{FF2B5EF4-FFF2-40B4-BE49-F238E27FC236}">
                <a16:creationId xmlns:a16="http://schemas.microsoft.com/office/drawing/2014/main" id="{E120E8D1-81E9-D3F0-7AB2-AA9C2BC6E480}"/>
              </a:ext>
            </a:extLst>
          </p:cNvPr>
          <p:cNvSpPr txBox="1"/>
          <p:nvPr/>
        </p:nvSpPr>
        <p:spPr>
          <a:xfrm>
            <a:off x="927574" y="1151488"/>
            <a:ext cx="5307322" cy="4737964"/>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Analytical &amp; transactional queries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Ingest row data to columnar tables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SQL, S3, NFS, SMB access</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Perform queries near storage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3</a:t>
            </a:r>
            <a:r>
              <a:rPr lang="en-US" baseline="30000" dirty="0">
                <a:latin typeface="Microsoft YaHei" panose="020B0503020204020204" pitchFamily="34" charset="-122"/>
                <a:ea typeface="Microsoft YaHei" panose="020B0503020204020204" pitchFamily="34" charset="-122"/>
              </a:rPr>
              <a:t>rd</a:t>
            </a:r>
            <a:r>
              <a:rPr lang="en-US" dirty="0">
                <a:latin typeface="Microsoft YaHei" panose="020B0503020204020204" pitchFamily="34" charset="-122"/>
                <a:ea typeface="Microsoft YaHei" panose="020B0503020204020204" pitchFamily="34" charset="-122"/>
              </a:rPr>
              <a:t>-party analytics application plug-ins</a:t>
            </a:r>
          </a:p>
          <a:p>
            <a:pPr lvl="1">
              <a:lnSpc>
                <a:spcPts val="1040"/>
              </a:lnSpc>
            </a:pPr>
            <a:r>
              <a:rPr lang="en-US" sz="2000" dirty="0">
                <a:latin typeface="Microsoft YaHei" panose="020B0503020204020204" pitchFamily="34" charset="-122"/>
                <a:ea typeface="Microsoft YaHei" panose="020B0503020204020204" pitchFamily="34" charset="-122"/>
              </a:rPr>
              <a:t> </a:t>
            </a: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Vector database search</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Deep Learning Recommendation Engine (DLRE)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Distribute vector search to multiple memory/storage devices</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10244" name="Picture 4">
            <a:extLst>
              <a:ext uri="{FF2B5EF4-FFF2-40B4-BE49-F238E27FC236}">
                <a16:creationId xmlns:a16="http://schemas.microsoft.com/office/drawing/2014/main" id="{4DB4A8C3-B3E8-B394-EC0E-F75892CE8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498" y="1832263"/>
            <a:ext cx="5657502" cy="267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50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099210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Hybrid Multi-Cloud Infrastructure</a:t>
            </a:r>
          </a:p>
        </p:txBody>
      </p:sp>
      <p:sp>
        <p:nvSpPr>
          <p:cNvPr id="5" name="TextBox 4">
            <a:extLst>
              <a:ext uri="{FF2B5EF4-FFF2-40B4-BE49-F238E27FC236}">
                <a16:creationId xmlns:a16="http://schemas.microsoft.com/office/drawing/2014/main" id="{E120E8D1-81E9-D3F0-7AB2-AA9C2BC6E480}"/>
              </a:ext>
            </a:extLst>
          </p:cNvPr>
          <p:cNvSpPr txBox="1"/>
          <p:nvPr/>
        </p:nvSpPr>
        <p:spPr>
          <a:xfrm>
            <a:off x="1017280" y="908592"/>
            <a:ext cx="6526520" cy="4802084"/>
          </a:xfrm>
          <a:prstGeom prst="rect">
            <a:avLst/>
          </a:prstGeom>
          <a:noFill/>
        </p:spPr>
        <p:txBody>
          <a:bodyPr wrap="square" rtlCol="0">
            <a:spAutoFit/>
          </a:bodyPr>
          <a:lstStyle/>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Archive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Most popular cloud use case </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Tiering</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Reduce cloud egress costs, no 3</a:t>
            </a:r>
            <a:r>
              <a:rPr lang="en-US" baseline="30000" dirty="0">
                <a:latin typeface="Microsoft YaHei" panose="020B0503020204020204" pitchFamily="34" charset="-122"/>
                <a:ea typeface="Microsoft YaHei" panose="020B0503020204020204" pitchFamily="34" charset="-122"/>
              </a:rPr>
              <a:t>rd</a:t>
            </a:r>
            <a:r>
              <a:rPr lang="en-US" dirty="0">
                <a:latin typeface="Microsoft YaHei" panose="020B0503020204020204" pitchFamily="34" charset="-122"/>
                <a:ea typeface="Microsoft YaHei" panose="020B0503020204020204" pitchFamily="34" charset="-122"/>
              </a:rPr>
              <a:t>-party software</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Cloud File System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Local cache, multi-site collaborations</a:t>
            </a:r>
          </a:p>
          <a:p>
            <a:pPr>
              <a:lnSpc>
                <a:spcPts val="500"/>
              </a:lnSpc>
            </a:pPr>
            <a:endParaRPr lang="en-US" sz="20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q"/>
            </a:pPr>
            <a:r>
              <a:rPr lang="en-US" sz="2000" dirty="0">
                <a:latin typeface="Microsoft YaHei" panose="020B0503020204020204" pitchFamily="34" charset="-122"/>
                <a:ea typeface="Microsoft YaHei" panose="020B0503020204020204" pitchFamily="34" charset="-122"/>
              </a:rPr>
              <a:t>Global File System</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On-prem and cloud storage</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Global namespace, metadata replication</a:t>
            </a:r>
          </a:p>
          <a:p>
            <a:pPr marL="800100" lvl="1" indent="-342900">
              <a:lnSpc>
                <a:spcPts val="3440"/>
              </a:lnSpc>
              <a:buFont typeface="Wingdings" pitchFamily="2" charset="2"/>
              <a:buChar char="Ø"/>
            </a:pPr>
            <a:r>
              <a:rPr lang="en-US" dirty="0">
                <a:latin typeface="Microsoft YaHei" panose="020B0503020204020204" pitchFamily="34" charset="-122"/>
                <a:ea typeface="Microsoft YaHei" panose="020B0503020204020204" pitchFamily="34" charset="-122"/>
              </a:rPr>
              <a:t>Data services – search, versioning, tiering, … </a:t>
            </a:r>
          </a:p>
          <a:p>
            <a:pPr>
              <a:lnSpc>
                <a:spcPts val="1000"/>
              </a:lnSpc>
            </a:pPr>
            <a:endParaRPr lang="en-US"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6742131-05C2-60F6-E29A-09194FC0047D}"/>
              </a:ext>
            </a:extLst>
          </p:cNvPr>
          <p:cNvPicPr>
            <a:picLocks noChangeAspect="1"/>
          </p:cNvPicPr>
          <p:nvPr/>
        </p:nvPicPr>
        <p:blipFill>
          <a:blip r:embed="rId3"/>
          <a:stretch>
            <a:fillRect/>
          </a:stretch>
        </p:blipFill>
        <p:spPr>
          <a:xfrm>
            <a:off x="7543800" y="1586843"/>
            <a:ext cx="3671015" cy="3913845"/>
          </a:xfrm>
          <a:prstGeom prst="rect">
            <a:avLst/>
          </a:prstGeom>
        </p:spPr>
      </p:pic>
    </p:spTree>
    <p:extLst>
      <p:ext uri="{BB962C8B-B14F-4D97-AF65-F5344CB8AC3E}">
        <p14:creationId xmlns:p14="http://schemas.microsoft.com/office/powerpoint/2010/main" val="3339835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550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solidFill>
                  <a:srgbClr val="0070C0"/>
                </a:solidFill>
              </a:rPr>
              <a:t>AI Storage</a:t>
            </a:r>
          </a:p>
          <a:p>
            <a:pPr marL="457200">
              <a:spcBef>
                <a:spcPts val="1200"/>
              </a:spcBef>
              <a:spcAft>
                <a:spcPts val="1200"/>
              </a:spcAft>
              <a:buFont typeface="Wingdings" panose="05000000000000000000" pitchFamily="2" charset="2"/>
              <a:buChar char="Ø"/>
            </a:pPr>
            <a:r>
              <a:rPr lang="en-US" dirty="0"/>
              <a:t>Product Evolutions</a:t>
            </a:r>
          </a:p>
          <a:p>
            <a:pPr marL="160496" indent="0">
              <a:spcBef>
                <a:spcPts val="1200"/>
              </a:spcBef>
              <a:spcAft>
                <a:spcPts val="1200"/>
              </a:spcAft>
              <a:buNone/>
            </a:pPr>
            <a:endParaRPr lang="en-US" dirty="0">
              <a:solidFill>
                <a:srgbClr val="0070C0"/>
              </a:solidFill>
            </a:endParaRPr>
          </a:p>
          <a:p>
            <a:pPr marL="160496" indent="0">
              <a:spcBef>
                <a:spcPts val="1200"/>
              </a:spcBef>
              <a:spcAft>
                <a:spcPts val="1200"/>
              </a:spcAft>
              <a:buNone/>
            </a:pPr>
            <a:endParaRPr lang="en-US" dirty="0"/>
          </a:p>
        </p:txBody>
      </p:sp>
    </p:spTree>
    <p:extLst>
      <p:ext uri="{BB962C8B-B14F-4D97-AF65-F5344CB8AC3E}">
        <p14:creationId xmlns:p14="http://schemas.microsoft.com/office/powerpoint/2010/main" val="2161947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91FD282-4BE6-B6E7-DB7F-7417C8E4584C}"/>
              </a:ext>
            </a:extLst>
          </p:cNvPr>
          <p:cNvSpPr>
            <a:spLocks noGrp="1"/>
          </p:cNvSpPr>
          <p:nvPr>
            <p:ph type="subTitle" idx="1"/>
          </p:nvPr>
        </p:nvSpPr>
        <p:spPr>
          <a:xfrm>
            <a:off x="728891" y="192184"/>
            <a:ext cx="10736447" cy="993400"/>
          </a:xfrm>
        </p:spPr>
        <p:txBody>
          <a:bodyPr/>
          <a:lstStyle/>
          <a:p>
            <a:endParaRPr lang="en-US" dirty="0"/>
          </a:p>
          <a:p>
            <a:r>
              <a:rPr lang="en-US" dirty="0">
                <a:solidFill>
                  <a:schemeClr val="accent1"/>
                </a:solidFill>
              </a:rPr>
              <a:t>AI Ready System Essentials </a:t>
            </a:r>
          </a:p>
        </p:txBody>
      </p:sp>
      <p:pic>
        <p:nvPicPr>
          <p:cNvPr id="5" name="Content Placeholder 4">
            <a:extLst>
              <a:ext uri="{FF2B5EF4-FFF2-40B4-BE49-F238E27FC236}">
                <a16:creationId xmlns:a16="http://schemas.microsoft.com/office/drawing/2014/main" id="{D20E2DDB-C9F6-BA3F-F268-9ED38A7CA4AB}"/>
              </a:ext>
            </a:extLst>
          </p:cNvPr>
          <p:cNvPicPr>
            <a:picLocks noGrp="1" noChangeAspect="1"/>
          </p:cNvPicPr>
          <p:nvPr>
            <p:ph idx="10"/>
          </p:nvPr>
        </p:nvPicPr>
        <p:blipFill>
          <a:blip r:embed="rId3"/>
          <a:stretch>
            <a:fillRect/>
          </a:stretch>
        </p:blipFill>
        <p:spPr>
          <a:xfrm>
            <a:off x="728891" y="1594139"/>
            <a:ext cx="5384917" cy="4691063"/>
          </a:xfrm>
        </p:spPr>
      </p:pic>
      <p:sp>
        <p:nvSpPr>
          <p:cNvPr id="6" name="TextBox 5">
            <a:extLst>
              <a:ext uri="{FF2B5EF4-FFF2-40B4-BE49-F238E27FC236}">
                <a16:creationId xmlns:a16="http://schemas.microsoft.com/office/drawing/2014/main" id="{66F610DC-C343-AE7E-A634-2AFB846E2558}"/>
              </a:ext>
            </a:extLst>
          </p:cNvPr>
          <p:cNvSpPr txBox="1"/>
          <p:nvPr/>
        </p:nvSpPr>
        <p:spPr>
          <a:xfrm>
            <a:off x="6644659" y="1594711"/>
            <a:ext cx="4645891" cy="4406334"/>
          </a:xfrm>
          <a:prstGeom prst="rect">
            <a:avLst/>
          </a:prstGeom>
          <a:solidFill>
            <a:srgbClr val="0070C0"/>
          </a:solidFill>
        </p:spPr>
        <p:txBody>
          <a:bodyPr wrap="square" rtlCol="0">
            <a:spAutoFit/>
          </a:bodyPr>
          <a:lstStyle/>
          <a:p>
            <a:r>
              <a:rPr lang="en-US" sz="1400" b="1" dirty="0">
                <a:solidFill>
                  <a:schemeClr val="tx2"/>
                </a:solidFill>
                <a:ea typeface="Microsoft YaHei" panose="020B0503020204020204" pitchFamily="34" charset="-122"/>
              </a:rPr>
              <a:t>Data </a:t>
            </a:r>
            <a:r>
              <a:rPr lang="en-US" sz="1400" dirty="0">
                <a:solidFill>
                  <a:schemeClr val="tx2"/>
                </a:solidFill>
                <a:ea typeface="Microsoft YaHei" panose="020B0503020204020204" pitchFamily="34" charset="-122"/>
              </a:rPr>
              <a:t> is the foundation of any AI system. This includes structured and unstructured data that the AI can learn from. Quality, quantity, and diversity of data are crucial to the effectiveness of an AI system.</a:t>
            </a: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r>
              <a:rPr lang="en-US" sz="1400" b="1" dirty="0">
                <a:solidFill>
                  <a:schemeClr val="tx2"/>
                </a:solidFill>
                <a:ea typeface="Microsoft YaHei" panose="020B0503020204020204" pitchFamily="34" charset="-122"/>
              </a:rPr>
              <a:t>Models &amp; Algorithms  </a:t>
            </a:r>
            <a:r>
              <a:rPr lang="en-US" sz="1400" dirty="0">
                <a:solidFill>
                  <a:schemeClr val="tx2"/>
                </a:solidFill>
                <a:ea typeface="Microsoft YaHei" panose="020B0503020204020204" pitchFamily="34" charset="-122"/>
              </a:rPr>
              <a:t>represents the core AI/ML models and algorithms that process data to generate insights. It includes machine learning techniques, deep learning models, and optimization algorithms.</a:t>
            </a: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endParaRPr lang="en-US" sz="1400" dirty="0">
              <a:solidFill>
                <a:schemeClr val="tx2"/>
              </a:solidFill>
              <a:ea typeface="Microsoft YaHei" panose="020B0503020204020204" pitchFamily="34" charset="-122"/>
            </a:endParaRPr>
          </a:p>
          <a:p>
            <a:r>
              <a:rPr lang="en-US" sz="1400" b="1" dirty="0">
                <a:solidFill>
                  <a:schemeClr val="tx2"/>
                </a:solidFill>
                <a:ea typeface="Microsoft YaHei" panose="020B0503020204020204" pitchFamily="34" charset="-122"/>
              </a:rPr>
              <a:t>Infrastructure &amp; Tools  </a:t>
            </a:r>
            <a:r>
              <a:rPr lang="en-US" sz="1400" dirty="0">
                <a:solidFill>
                  <a:schemeClr val="tx2"/>
                </a:solidFill>
                <a:ea typeface="Microsoft YaHei" panose="020B0503020204020204" pitchFamily="34" charset="-122"/>
              </a:rPr>
              <a:t> includes the computational resources, frameworks, and software tools required to deploy and scale AI systems. Cloud services, GPUs, orchestration tools, and model serving platforms are part of this aspect.</a:t>
            </a:r>
          </a:p>
          <a:p>
            <a:pPr algn="l">
              <a:lnSpc>
                <a:spcPts val="3440"/>
              </a:lnSpc>
            </a:pPr>
            <a:endParaRPr 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4055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F84AA85-9888-4F0C-BC04-097F7DDA0500}"/>
              </a:ext>
            </a:extLst>
          </p:cNvPr>
          <p:cNvSpPr txBox="1"/>
          <p:nvPr/>
        </p:nvSpPr>
        <p:spPr>
          <a:xfrm>
            <a:off x="8463816" y="2335345"/>
            <a:ext cx="3566160" cy="3600986"/>
          </a:xfrm>
          <a:prstGeom prst="rect">
            <a:avLst/>
          </a:prstGeom>
          <a:solidFill>
            <a:srgbClr val="0070C0"/>
          </a:solidFill>
        </p:spPr>
        <p:txBody>
          <a:bodyPr wrap="square" rtlCol="0">
            <a:spAutoFit/>
          </a:bodyPr>
          <a:lstStyle/>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Reduced resource requirements for model training and inference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Improved energy efficiency and cost-effectiveness</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explainability and transparency in AI decision-making</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ct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3" name="Rectangle 32">
            <a:extLst>
              <a:ext uri="{FF2B5EF4-FFF2-40B4-BE49-F238E27FC236}">
                <a16:creationId xmlns:a16="http://schemas.microsoft.com/office/drawing/2014/main" id="{DF8559C0-0FFF-45E1-A546-DDEFEEFB1D59}"/>
              </a:ext>
            </a:extLst>
          </p:cNvPr>
          <p:cNvSpPr/>
          <p:nvPr/>
        </p:nvSpPr>
        <p:spPr>
          <a:xfrm flipV="1">
            <a:off x="772998" y="3740870"/>
            <a:ext cx="2420816" cy="11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40" name="TextBox 39">
            <a:extLst>
              <a:ext uri="{FF2B5EF4-FFF2-40B4-BE49-F238E27FC236}">
                <a16:creationId xmlns:a16="http://schemas.microsoft.com/office/drawing/2014/main" id="{A128A4D0-568C-E7AB-7FF9-70C4E5FAD466}"/>
              </a:ext>
            </a:extLst>
          </p:cNvPr>
          <p:cNvSpPr txBox="1"/>
          <p:nvPr/>
        </p:nvSpPr>
        <p:spPr>
          <a:xfrm>
            <a:off x="772999" y="465623"/>
            <a:ext cx="9455084" cy="964367"/>
          </a:xfrm>
          <a:prstGeom prst="rect">
            <a:avLst/>
          </a:prstGeom>
          <a:noFill/>
        </p:spPr>
        <p:txBody>
          <a:bodyPr wrap="square" rtlCol="0">
            <a:spAutoFit/>
          </a:bodyPr>
          <a:lstStyle/>
          <a:p>
            <a:pPr>
              <a:lnSpc>
                <a:spcPts val="3440"/>
              </a:lnSpc>
            </a:pPr>
            <a:r>
              <a:rPr lang="en-US" sz="3200" i="0" dirty="0">
                <a:solidFill>
                  <a:schemeClr val="accent1"/>
                </a:solidFill>
                <a:effectLst/>
                <a:latin typeface="Microsoft YaHei" panose="020B0503020204020204" pitchFamily="34" charset="-122"/>
                <a:ea typeface="Microsoft YaHei" panose="020B0503020204020204" pitchFamily="34" charset="-122"/>
              </a:rPr>
              <a:t>Advancements </a:t>
            </a:r>
            <a:r>
              <a:rPr lang="en-US" sz="3200" dirty="0">
                <a:solidFill>
                  <a:schemeClr val="accent1"/>
                </a:solidFill>
                <a:latin typeface="Microsoft YaHei" panose="020B0503020204020204" pitchFamily="34" charset="-122"/>
                <a:ea typeface="Microsoft YaHei" panose="020B0503020204020204" pitchFamily="34" charset="-122"/>
              </a:rPr>
              <a:t>I</a:t>
            </a:r>
            <a:r>
              <a:rPr lang="en-US" sz="3200" i="0" dirty="0">
                <a:solidFill>
                  <a:schemeClr val="accent1"/>
                </a:solidFill>
                <a:effectLst/>
                <a:latin typeface="Microsoft YaHei" panose="020B0503020204020204" pitchFamily="34" charset="-122"/>
                <a:ea typeface="Microsoft YaHei" panose="020B0503020204020204" pitchFamily="34" charset="-122"/>
              </a:rPr>
              <a:t>n AI Storage</a:t>
            </a:r>
          </a:p>
          <a:p>
            <a:pPr algn="l">
              <a:lnSpc>
                <a:spcPts val="3440"/>
              </a:lnSpc>
            </a:pPr>
            <a:endParaRPr lang="en-US" sz="3200" dirty="0">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C092149A-B533-88CC-B2BD-634159D377D9}"/>
              </a:ext>
            </a:extLst>
          </p:cNvPr>
          <p:cNvSpPr txBox="1"/>
          <p:nvPr/>
        </p:nvSpPr>
        <p:spPr>
          <a:xfrm>
            <a:off x="4518971" y="2289179"/>
            <a:ext cx="3566160" cy="3600986"/>
          </a:xfrm>
          <a:prstGeom prst="rect">
            <a:avLst/>
          </a:prstGeom>
          <a:solidFill>
            <a:srgbClr val="0070C0"/>
          </a:solidFill>
        </p:spPr>
        <p:txBody>
          <a:bodyPr wrap="square" rtlCol="0">
            <a:spAutoFit/>
          </a:bodyPr>
          <a:lstStyle/>
          <a:p>
            <a:pPr lvl="2">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More intuitive and versatile AI applications in storage management</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data analysis capabilities across various formats (text, image, video)</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Improved data retrieval and organization</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ct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pic>
        <p:nvPicPr>
          <p:cNvPr id="23" name="Picture 22">
            <a:extLst>
              <a:ext uri="{FF2B5EF4-FFF2-40B4-BE49-F238E27FC236}">
                <a16:creationId xmlns:a16="http://schemas.microsoft.com/office/drawing/2014/main" id="{057B7CF2-AAA4-66BD-1580-2B1EDA1D40C2}"/>
              </a:ext>
            </a:extLst>
          </p:cNvPr>
          <p:cNvPicPr>
            <a:picLocks noChangeAspect="1"/>
          </p:cNvPicPr>
          <p:nvPr/>
        </p:nvPicPr>
        <p:blipFill>
          <a:blip r:embed="rId3"/>
          <a:stretch>
            <a:fillRect/>
          </a:stretch>
        </p:blipFill>
        <p:spPr>
          <a:xfrm>
            <a:off x="5758870" y="2525798"/>
            <a:ext cx="1284479" cy="10254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1" name="Rectangle 50">
            <a:extLst>
              <a:ext uri="{FF2B5EF4-FFF2-40B4-BE49-F238E27FC236}">
                <a16:creationId xmlns:a16="http://schemas.microsoft.com/office/drawing/2014/main" id="{5E9882BA-8CC7-2465-4CA6-5C0B6EB3A472}"/>
              </a:ext>
            </a:extLst>
          </p:cNvPr>
          <p:cNvSpPr/>
          <p:nvPr/>
        </p:nvSpPr>
        <p:spPr>
          <a:xfrm>
            <a:off x="584901" y="1815036"/>
            <a:ext cx="3562074" cy="443839"/>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solidFill>
                  <a:schemeClr val="tx2"/>
                </a:solidFill>
                <a:effectLst/>
              </a:rPr>
              <a:t>         AI-Powered Storage Management</a:t>
            </a:r>
          </a:p>
        </p:txBody>
      </p:sp>
      <p:sp>
        <p:nvSpPr>
          <p:cNvPr id="53" name="TextBox 52">
            <a:extLst>
              <a:ext uri="{FF2B5EF4-FFF2-40B4-BE49-F238E27FC236}">
                <a16:creationId xmlns:a16="http://schemas.microsoft.com/office/drawing/2014/main" id="{36F8055B-91C5-FE81-E508-F4692EA99096}"/>
              </a:ext>
            </a:extLst>
          </p:cNvPr>
          <p:cNvSpPr txBox="1"/>
          <p:nvPr/>
        </p:nvSpPr>
        <p:spPr>
          <a:xfrm>
            <a:off x="578212" y="2258875"/>
            <a:ext cx="3562074" cy="3600986"/>
          </a:xfrm>
          <a:prstGeom prst="rect">
            <a:avLst/>
          </a:prstGeom>
          <a:solidFill>
            <a:srgbClr val="0070C0"/>
          </a:solidFill>
        </p:spPr>
        <p:txBody>
          <a:bodyPr wrap="square" rtlCol="0">
            <a:spAutoFit/>
          </a:bodyPr>
          <a:lstStyle/>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dirty="0">
              <a:solidFill>
                <a:schemeClr val="tx2"/>
              </a:solidFill>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Automated data placement and optimization</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Predictive analytics for storage capacity and performance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Intelligent data tiering based on access patterns and value</a:t>
            </a:r>
          </a:p>
          <a:p>
            <a:pPr algn="l">
              <a:buFont typeface="Arial" panose="020B0604020202020204" pitchFamily="34" charset="0"/>
              <a:buChar char="•"/>
            </a:pPr>
            <a:endParaRPr lang="en-US" sz="1200" b="0" i="0" dirty="0">
              <a:solidFill>
                <a:schemeClr val="tx2"/>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sz="1200" b="0" i="0" dirty="0">
                <a:solidFill>
                  <a:schemeClr val="tx2"/>
                </a:solidFill>
                <a:effectLst/>
                <a:latin typeface="Microsoft YaHei" panose="020B0503020204020204" pitchFamily="34" charset="-122"/>
                <a:ea typeface="Microsoft YaHei" panose="020B0503020204020204" pitchFamily="34" charset="-122"/>
              </a:rPr>
              <a:t>Enhanced data security through AI-driven anomaly detection</a:t>
            </a:r>
          </a:p>
        </p:txBody>
      </p:sp>
      <p:pic>
        <p:nvPicPr>
          <p:cNvPr id="54" name="Picture 53" descr="Different colored organizers">
            <a:extLst>
              <a:ext uri="{FF2B5EF4-FFF2-40B4-BE49-F238E27FC236}">
                <a16:creationId xmlns:a16="http://schemas.microsoft.com/office/drawing/2014/main" id="{BFA09767-AF6F-3364-C204-0576DAF9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7332" y="2416581"/>
            <a:ext cx="1285889" cy="10058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5" name="Rectangle 54">
            <a:extLst>
              <a:ext uri="{FF2B5EF4-FFF2-40B4-BE49-F238E27FC236}">
                <a16:creationId xmlns:a16="http://schemas.microsoft.com/office/drawing/2014/main" id="{4E0ECF2D-820F-01AE-DB98-CE6C43FAEF04}"/>
              </a:ext>
            </a:extLst>
          </p:cNvPr>
          <p:cNvSpPr/>
          <p:nvPr/>
        </p:nvSpPr>
        <p:spPr>
          <a:xfrm>
            <a:off x="4518972" y="1810088"/>
            <a:ext cx="3566160" cy="479091"/>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0" dirty="0">
                <a:solidFill>
                  <a:schemeClr val="tx2"/>
                </a:solidFill>
                <a:effectLst/>
              </a:rPr>
              <a:t>        </a:t>
            </a:r>
          </a:p>
          <a:p>
            <a:r>
              <a:rPr lang="en-US" sz="1400" b="1" dirty="0">
                <a:solidFill>
                  <a:schemeClr val="tx2"/>
                </a:solidFill>
              </a:rPr>
              <a:t>                      </a:t>
            </a:r>
            <a:r>
              <a:rPr lang="en-US" sz="1400" b="1" i="0" dirty="0">
                <a:solidFill>
                  <a:schemeClr val="tx2"/>
                </a:solidFill>
                <a:effectLst/>
              </a:rPr>
              <a:t> </a:t>
            </a:r>
            <a:r>
              <a:rPr lang="en-US" sz="1400" b="1" i="0" dirty="0">
                <a:solidFill>
                  <a:schemeClr val="tx2"/>
                </a:solidFill>
                <a:effectLst/>
                <a:latin typeface="ui-sans-serif"/>
              </a:rPr>
              <a:t>Multimodal AI</a:t>
            </a:r>
          </a:p>
          <a:p>
            <a:pPr algn="l"/>
            <a:endParaRPr lang="en-US" sz="1400" b="1" i="0" dirty="0">
              <a:solidFill>
                <a:schemeClr val="tx2"/>
              </a:solidFill>
              <a:effectLst/>
            </a:endParaRPr>
          </a:p>
        </p:txBody>
      </p:sp>
      <p:sp>
        <p:nvSpPr>
          <p:cNvPr id="56" name="Rectangle 55">
            <a:extLst>
              <a:ext uri="{FF2B5EF4-FFF2-40B4-BE49-F238E27FC236}">
                <a16:creationId xmlns:a16="http://schemas.microsoft.com/office/drawing/2014/main" id="{436A092D-D597-0293-04A0-93BCFEBA5461}"/>
              </a:ext>
            </a:extLst>
          </p:cNvPr>
          <p:cNvSpPr/>
          <p:nvPr/>
        </p:nvSpPr>
        <p:spPr>
          <a:xfrm>
            <a:off x="8463816" y="1833719"/>
            <a:ext cx="3566160" cy="497730"/>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dirty="0">
                <a:solidFill>
                  <a:schemeClr val="tx2"/>
                </a:solidFill>
                <a:effectLst/>
              </a:rPr>
              <a:t> </a:t>
            </a:r>
          </a:p>
          <a:p>
            <a:pPr algn="l"/>
            <a:r>
              <a:rPr lang="en-US" sz="1400" b="1" i="0" dirty="0">
                <a:solidFill>
                  <a:schemeClr val="tx2"/>
                </a:solidFill>
                <a:effectLst/>
              </a:rPr>
              <a:t>          </a:t>
            </a:r>
            <a:r>
              <a:rPr lang="en-US" sz="1400" b="1" i="0" dirty="0">
                <a:solidFill>
                  <a:schemeClr val="tx2"/>
                </a:solidFill>
                <a:effectLst/>
                <a:latin typeface="ui-sans-serif"/>
              </a:rPr>
              <a:t>Smaller Language Models</a:t>
            </a:r>
          </a:p>
          <a:p>
            <a:pPr algn="l"/>
            <a:endParaRPr lang="en-US" sz="1400" b="1" i="0" dirty="0">
              <a:solidFill>
                <a:schemeClr val="tx2"/>
              </a:solidFill>
              <a:effectLst/>
            </a:endParaRPr>
          </a:p>
        </p:txBody>
      </p:sp>
      <p:pic>
        <p:nvPicPr>
          <p:cNvPr id="57" name="Picture 56">
            <a:extLst>
              <a:ext uri="{FF2B5EF4-FFF2-40B4-BE49-F238E27FC236}">
                <a16:creationId xmlns:a16="http://schemas.microsoft.com/office/drawing/2014/main" id="{3257F241-472F-C9C7-99A6-AC8FD3129144}"/>
              </a:ext>
            </a:extLst>
          </p:cNvPr>
          <p:cNvPicPr>
            <a:picLocks noChangeAspect="1"/>
          </p:cNvPicPr>
          <p:nvPr/>
        </p:nvPicPr>
        <p:blipFill>
          <a:blip r:embed="rId5"/>
          <a:stretch>
            <a:fillRect/>
          </a:stretch>
        </p:blipFill>
        <p:spPr>
          <a:xfrm>
            <a:off x="9475277" y="2467851"/>
            <a:ext cx="1280160" cy="10456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97964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3997355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A1A5E1-4F83-4597-B6E4-2686A4E8F143}"/>
              </a:ext>
            </a:extLst>
          </p:cNvPr>
          <p:cNvSpPr txBox="1"/>
          <p:nvPr/>
        </p:nvSpPr>
        <p:spPr>
          <a:xfrm>
            <a:off x="3962025" y="1307175"/>
            <a:ext cx="2261646" cy="2215991"/>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Green AI Storage</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Increasing focus on energy-efficient AI storage solutions</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Addresses the growing environmental concerns associated with large-scale AI deployments</a:t>
            </a:r>
            <a:endParaRPr lang="en-US" sz="1200" b="1" i="0" dirty="0">
              <a:solidFill>
                <a:schemeClr val="tx2"/>
              </a:solidFill>
              <a:effectLst/>
            </a:endParaRPr>
          </a:p>
          <a:p>
            <a:pPr algn="l">
              <a:buFont typeface="Arial" panose="020B0604020202020204" pitchFamily="34" charset="0"/>
              <a:buChar char="•"/>
            </a:pPr>
            <a:endParaRPr lang="en-US" sz="1200" b="1" dirty="0">
              <a:solidFill>
                <a:schemeClr val="tx2"/>
              </a:solidFill>
            </a:endParaRPr>
          </a:p>
          <a:p>
            <a:pPr algn="l">
              <a:buFont typeface="Arial" panose="020B0604020202020204" pitchFamily="34" charset="0"/>
              <a:buChar char="•"/>
            </a:pPr>
            <a:endParaRPr lang="en-US" sz="1200" b="1" i="0" dirty="0">
              <a:solidFill>
                <a:schemeClr val="tx2"/>
              </a:solidFill>
              <a:effectLst/>
            </a:endParaRPr>
          </a:p>
        </p:txBody>
      </p:sp>
      <p:sp>
        <p:nvSpPr>
          <p:cNvPr id="33" name="Rectangle 32">
            <a:extLst>
              <a:ext uri="{FF2B5EF4-FFF2-40B4-BE49-F238E27FC236}">
                <a16:creationId xmlns:a16="http://schemas.microsoft.com/office/drawing/2014/main" id="{DF8559C0-0FFF-45E1-A546-DDEFEEFB1D59}"/>
              </a:ext>
            </a:extLst>
          </p:cNvPr>
          <p:cNvSpPr/>
          <p:nvPr/>
        </p:nvSpPr>
        <p:spPr>
          <a:xfrm flipV="1">
            <a:off x="0" y="3523166"/>
            <a:ext cx="12143332" cy="8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40" name="TextBox 39">
            <a:extLst>
              <a:ext uri="{FF2B5EF4-FFF2-40B4-BE49-F238E27FC236}">
                <a16:creationId xmlns:a16="http://schemas.microsoft.com/office/drawing/2014/main" id="{A128A4D0-568C-E7AB-7FF9-70C4E5FAD466}"/>
              </a:ext>
            </a:extLst>
          </p:cNvPr>
          <p:cNvSpPr txBox="1"/>
          <p:nvPr/>
        </p:nvSpPr>
        <p:spPr>
          <a:xfrm>
            <a:off x="1138628" y="328723"/>
            <a:ext cx="9504234" cy="528350"/>
          </a:xfrm>
          <a:prstGeom prst="rect">
            <a:avLst/>
          </a:prstGeom>
          <a:noFill/>
        </p:spPr>
        <p:txBody>
          <a:bodyPr wrap="square" rtlCol="0">
            <a:spAutoFit/>
          </a:bodyPr>
          <a:lstStyle/>
          <a:p>
            <a:pPr>
              <a:lnSpc>
                <a:spcPts val="3440"/>
              </a:lnSpc>
            </a:pPr>
            <a:r>
              <a:rPr lang="en-US" sz="3200" i="0" dirty="0">
                <a:solidFill>
                  <a:schemeClr val="accent1"/>
                </a:solidFill>
                <a:effectLst/>
                <a:latin typeface="Microsoft YaHei" panose="020B0503020204020204" pitchFamily="34" charset="-122"/>
                <a:ea typeface="Microsoft YaHei" panose="020B0503020204020204" pitchFamily="34" charset="-122"/>
              </a:rPr>
              <a:t>Emerging Trends In AI Storage</a:t>
            </a:r>
            <a:endParaRPr lang="en-US" sz="3200" dirty="0">
              <a:solidFill>
                <a:schemeClr val="accent1"/>
              </a:solidFill>
              <a:latin typeface="Microsoft YaHei" panose="020B0503020204020204" pitchFamily="34" charset="-122"/>
              <a:ea typeface="Microsoft YaHei" panose="020B0503020204020204" pitchFamily="34" charset="-122"/>
            </a:endParaRPr>
          </a:p>
        </p:txBody>
      </p:sp>
      <p:sp>
        <p:nvSpPr>
          <p:cNvPr id="2" name="TextBox 1">
            <a:extLst>
              <a:ext uri="{FF2B5EF4-FFF2-40B4-BE49-F238E27FC236}">
                <a16:creationId xmlns:a16="http://schemas.microsoft.com/office/drawing/2014/main" id="{9E7A1385-A15D-2FA3-F2CB-AB81603710AB}"/>
              </a:ext>
            </a:extLst>
          </p:cNvPr>
          <p:cNvSpPr txBox="1"/>
          <p:nvPr/>
        </p:nvSpPr>
        <p:spPr>
          <a:xfrm>
            <a:off x="171816" y="1337952"/>
            <a:ext cx="2261645" cy="2185214"/>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Edge AI Storage</a:t>
            </a:r>
          </a:p>
          <a:p>
            <a:pPr algn="l"/>
            <a:endParaRPr lang="en-US" sz="1200" b="1"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Growing focus on optimizing storage for AI workloads at the edge</a:t>
            </a:r>
          </a:p>
          <a:p>
            <a:pPr marL="171450" indent="-171450" algn="l">
              <a:buFont typeface="Arial" panose="020B0604020202020204" pitchFamily="34" charset="0"/>
              <a:buChar char="•"/>
            </a:pPr>
            <a:endParaRPr lang="en-US" sz="1200" b="1" dirty="0">
              <a:solidFill>
                <a:schemeClr val="tx2"/>
              </a:solidFill>
            </a:endParaRPr>
          </a:p>
          <a:p>
            <a:pPr marL="171450" indent="-171450">
              <a:buFont typeface="Arial" panose="020B0604020202020204" pitchFamily="34" charset="0"/>
              <a:buChar char="•"/>
            </a:pPr>
            <a:r>
              <a:rPr lang="en-US" sz="1200" b="0" i="0" dirty="0">
                <a:solidFill>
                  <a:schemeClr val="tx2"/>
                </a:solidFill>
                <a:effectLst/>
              </a:rPr>
              <a:t>Enables real-time processing and reduces latency for IoT and mobile AI applications</a:t>
            </a:r>
          </a:p>
          <a:p>
            <a:pPr marL="171450" indent="-171450">
              <a:buFont typeface="Arial" panose="020B0604020202020204" pitchFamily="34" charset="0"/>
              <a:buChar char="•"/>
            </a:pPr>
            <a:endParaRPr lang="en-US" sz="1200" b="1" dirty="0">
              <a:solidFill>
                <a:schemeClr val="tx2"/>
              </a:solidFill>
            </a:endParaRPr>
          </a:p>
          <a:p>
            <a:pPr algn="l"/>
            <a:endParaRPr lang="en-US" sz="1200" b="1" i="0" dirty="0">
              <a:solidFill>
                <a:schemeClr val="tx2"/>
              </a:solidFill>
              <a:effectLst/>
            </a:endParaRPr>
          </a:p>
        </p:txBody>
      </p:sp>
      <p:sp>
        <p:nvSpPr>
          <p:cNvPr id="23" name="TextBox 22">
            <a:extLst>
              <a:ext uri="{FF2B5EF4-FFF2-40B4-BE49-F238E27FC236}">
                <a16:creationId xmlns:a16="http://schemas.microsoft.com/office/drawing/2014/main" id="{8A7B8628-E6C5-8C46-1F50-B515E4550EA7}"/>
              </a:ext>
            </a:extLst>
          </p:cNvPr>
          <p:cNvSpPr txBox="1"/>
          <p:nvPr/>
        </p:nvSpPr>
        <p:spPr>
          <a:xfrm>
            <a:off x="9659952" y="3607065"/>
            <a:ext cx="2269659"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AI-Optimized Hardware-Software Co-design</a:t>
            </a:r>
          </a:p>
          <a:p>
            <a:pPr algn="l"/>
            <a:endParaRPr lang="en-US" sz="1400" dirty="0">
              <a:solidFill>
                <a:schemeClr val="tx2"/>
              </a:solidFill>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Closer integration between hardware and software components in AI storage systems</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Improves overall system efficiency and performance</a:t>
            </a:r>
          </a:p>
          <a:p>
            <a:pPr algn="l"/>
            <a:endParaRPr lang="en-US" sz="1200" b="0" i="0" dirty="0">
              <a:solidFill>
                <a:schemeClr val="tx2"/>
              </a:solidFill>
              <a:effectLst/>
            </a:endParaRPr>
          </a:p>
          <a:p>
            <a:pPr algn="l"/>
            <a:endParaRPr lang="en-US" sz="1200" b="1" i="0" dirty="0">
              <a:solidFill>
                <a:schemeClr val="tx2"/>
              </a:solidFill>
              <a:effectLst/>
            </a:endParaRPr>
          </a:p>
        </p:txBody>
      </p:sp>
      <p:sp>
        <p:nvSpPr>
          <p:cNvPr id="24" name="TextBox 23">
            <a:extLst>
              <a:ext uri="{FF2B5EF4-FFF2-40B4-BE49-F238E27FC236}">
                <a16:creationId xmlns:a16="http://schemas.microsoft.com/office/drawing/2014/main" id="{3777F6F7-1FA0-D482-29DA-7355C8C734D5}"/>
              </a:ext>
            </a:extLst>
          </p:cNvPr>
          <p:cNvSpPr txBox="1"/>
          <p:nvPr/>
        </p:nvSpPr>
        <p:spPr>
          <a:xfrm>
            <a:off x="8052679" y="1245619"/>
            <a:ext cx="2261645" cy="2277547"/>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Quantum Machine Learning</a:t>
            </a:r>
          </a:p>
          <a:p>
            <a:pPr algn="l"/>
            <a:endParaRPr lang="en-US" sz="1400" dirty="0">
              <a:solidFill>
                <a:schemeClr val="tx2"/>
              </a:solidFill>
              <a:highlight>
                <a:srgbClr val="C0C0C0"/>
              </a:highlight>
            </a:endParaRPr>
          </a:p>
          <a:p>
            <a:pPr marL="171450" indent="-171450" algn="l">
              <a:buFont typeface="Arial" panose="020B0604020202020204" pitchFamily="34" charset="0"/>
              <a:buChar char="•"/>
            </a:pPr>
            <a:r>
              <a:rPr lang="en-US" sz="1200" dirty="0">
                <a:solidFill>
                  <a:schemeClr val="tx2"/>
                </a:solidFill>
              </a:rPr>
              <a:t>E</a:t>
            </a:r>
            <a:r>
              <a:rPr lang="en-US" sz="1200" b="0" i="0" dirty="0">
                <a:solidFill>
                  <a:schemeClr val="tx2"/>
                </a:solidFill>
                <a:effectLst/>
              </a:rPr>
              <a:t>xploration of quantum computing for AI storage and processing.</a:t>
            </a:r>
          </a:p>
          <a:p>
            <a:pPr marL="171450" indent="-171450" algn="l">
              <a:buFont typeface="Arial" panose="020B0604020202020204" pitchFamily="34" charset="0"/>
              <a:buChar char="•"/>
            </a:pPr>
            <a:endParaRPr lang="en-US" sz="1200" b="0" i="0" dirty="0">
              <a:solidFill>
                <a:schemeClr val="tx2"/>
              </a:solidFill>
              <a:effectLst/>
            </a:endParaRPr>
          </a:p>
          <a:p>
            <a:pPr marL="171450" indent="-171450">
              <a:buFont typeface="Arial" panose="020B0604020202020204" pitchFamily="34" charset="0"/>
              <a:buChar char="•"/>
            </a:pPr>
            <a:r>
              <a:rPr lang="en-US" sz="1200" b="0" i="0" dirty="0">
                <a:solidFill>
                  <a:schemeClr val="tx2"/>
                </a:solidFill>
                <a:effectLst/>
              </a:rPr>
              <a:t>Promises unprecedented computational power for certain AI tasks</a:t>
            </a:r>
          </a:p>
          <a:p>
            <a:pPr marL="171450" indent="-171450">
              <a:buFont typeface="Arial" panose="020B0604020202020204" pitchFamily="34" charset="0"/>
              <a:buChar char="•"/>
            </a:pPr>
            <a:endParaRPr lang="en-US" sz="1200" b="1" i="0" dirty="0">
              <a:solidFill>
                <a:schemeClr val="tx2"/>
              </a:solidFill>
              <a:effectLst/>
            </a:endParaRPr>
          </a:p>
        </p:txBody>
      </p:sp>
      <p:sp>
        <p:nvSpPr>
          <p:cNvPr id="25" name="TextBox 24">
            <a:extLst>
              <a:ext uri="{FF2B5EF4-FFF2-40B4-BE49-F238E27FC236}">
                <a16:creationId xmlns:a16="http://schemas.microsoft.com/office/drawing/2014/main" id="{DE91A1D3-638E-27D8-CF3B-D5EAD5C74A84}"/>
              </a:ext>
            </a:extLst>
          </p:cNvPr>
          <p:cNvSpPr txBox="1"/>
          <p:nvPr/>
        </p:nvSpPr>
        <p:spPr>
          <a:xfrm>
            <a:off x="5851236" y="3607066"/>
            <a:ext cx="2261645"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Cognitive Search and Content Management</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AI-driven search and content management solutions providing more accurate and context-aware results</a:t>
            </a:r>
          </a:p>
          <a:p>
            <a:pPr marL="171450" indent="-171450" algn="l">
              <a:buFont typeface="Arial" panose="020B0604020202020204" pitchFamily="34" charset="0"/>
              <a:buChar char="•"/>
            </a:pPr>
            <a:endParaRPr lang="en-US" sz="1200" b="1" dirty="0">
              <a:solidFill>
                <a:schemeClr val="tx2"/>
              </a:solidFill>
            </a:endParaRPr>
          </a:p>
          <a:p>
            <a:pPr marL="171450" indent="-171450" algn="l">
              <a:buFont typeface="Arial" panose="020B0604020202020204" pitchFamily="34" charset="0"/>
              <a:buChar char="•"/>
            </a:pPr>
            <a:r>
              <a:rPr lang="en-US" sz="1200" b="0" i="0" dirty="0">
                <a:solidFill>
                  <a:schemeClr val="tx2"/>
                </a:solidFill>
                <a:effectLst/>
              </a:rPr>
              <a:t>Enhances data discovery and utilization in large, complex datasets</a:t>
            </a:r>
            <a:endParaRPr lang="en-US" sz="1200" b="1" i="0" dirty="0">
              <a:solidFill>
                <a:schemeClr val="tx2"/>
              </a:solidFill>
              <a:effectLst/>
            </a:endParaRPr>
          </a:p>
          <a:p>
            <a:pPr algn="l"/>
            <a:endParaRPr lang="en-US" sz="1200" b="1" i="0" dirty="0">
              <a:solidFill>
                <a:schemeClr val="tx2"/>
              </a:solidFill>
              <a:effectLst/>
            </a:endParaRPr>
          </a:p>
        </p:txBody>
      </p:sp>
      <p:sp>
        <p:nvSpPr>
          <p:cNvPr id="26" name="TextBox 25">
            <a:extLst>
              <a:ext uri="{FF2B5EF4-FFF2-40B4-BE49-F238E27FC236}">
                <a16:creationId xmlns:a16="http://schemas.microsoft.com/office/drawing/2014/main" id="{50343C7E-5D7B-2019-13E7-AD3FDF667229}"/>
              </a:ext>
            </a:extLst>
          </p:cNvPr>
          <p:cNvSpPr txBox="1"/>
          <p:nvPr/>
        </p:nvSpPr>
        <p:spPr>
          <a:xfrm>
            <a:off x="1960198" y="3607066"/>
            <a:ext cx="2261646" cy="2462213"/>
          </a:xfrm>
          <a:prstGeom prst="rect">
            <a:avLst/>
          </a:prstGeom>
          <a:solidFill>
            <a:srgbClr val="002060"/>
          </a:solidFill>
        </p:spPr>
        <p:txBody>
          <a:bodyPr wrap="square" rtlCol="0">
            <a:spAutoFit/>
          </a:bodyPr>
          <a:lstStyle/>
          <a:p>
            <a:pPr algn="l"/>
            <a:r>
              <a:rPr lang="en-US" sz="1600" b="1" i="0" dirty="0">
                <a:solidFill>
                  <a:schemeClr val="tx2"/>
                </a:solidFill>
                <a:effectLst/>
                <a:highlight>
                  <a:srgbClr val="C0C0C0"/>
                </a:highlight>
              </a:rPr>
              <a:t>Customized Local Models &amp; Data Pipelines</a:t>
            </a:r>
          </a:p>
          <a:p>
            <a:pPr algn="l"/>
            <a:endParaRPr lang="en-US" sz="1400" b="1" i="0" dirty="0">
              <a:solidFill>
                <a:schemeClr val="tx2"/>
              </a:solidFill>
              <a:effectLst/>
              <a:highlight>
                <a:srgbClr val="C0C0C0"/>
              </a:highlight>
            </a:endParaRPr>
          </a:p>
          <a:p>
            <a:pPr marL="171450" indent="-171450" algn="l">
              <a:buFont typeface="Arial" panose="020B0604020202020204" pitchFamily="34" charset="0"/>
              <a:buChar char="•"/>
            </a:pPr>
            <a:r>
              <a:rPr lang="en-US" sz="1200" b="0" i="0" dirty="0">
                <a:solidFill>
                  <a:schemeClr val="tx2"/>
                </a:solidFill>
                <a:effectLst/>
              </a:rPr>
              <a:t>Utilization of open-source models as a foundation &amp;  fine tuning with  proprietary data</a:t>
            </a:r>
          </a:p>
          <a:p>
            <a:pPr marL="171450" indent="-171450" algn="l">
              <a:buFont typeface="Arial" panose="020B0604020202020204" pitchFamily="34" charset="0"/>
              <a:buChar char="•"/>
            </a:pPr>
            <a:endParaRPr lang="en-US" sz="1200" b="0" i="0" dirty="0">
              <a:solidFill>
                <a:schemeClr val="tx2"/>
              </a:solidFill>
              <a:effectLst/>
            </a:endParaRPr>
          </a:p>
          <a:p>
            <a:pPr marL="171450" indent="-171450" algn="l">
              <a:buFont typeface="Arial" panose="020B0604020202020204" pitchFamily="34" charset="0"/>
              <a:buChar char="•"/>
            </a:pPr>
            <a:r>
              <a:rPr lang="en-US" sz="1200" b="0" i="0" dirty="0">
                <a:solidFill>
                  <a:schemeClr val="tx2"/>
                </a:solidFill>
                <a:effectLst/>
              </a:rPr>
              <a:t>Implementation of local data pipelines for enhanced security and performance</a:t>
            </a:r>
          </a:p>
          <a:p>
            <a:pPr marL="171450" indent="-171450" algn="l">
              <a:buFont typeface="Arial" panose="020B0604020202020204" pitchFamily="34" charset="0"/>
              <a:buChar char="•"/>
            </a:pPr>
            <a:endParaRPr lang="en-US" sz="1200" b="0" i="0" dirty="0">
              <a:solidFill>
                <a:schemeClr val="tx2"/>
              </a:solidFill>
              <a:effectLst/>
            </a:endParaRPr>
          </a:p>
          <a:p>
            <a:pPr algn="l"/>
            <a:endParaRPr lang="en-US" sz="1200" b="1" i="0" dirty="0">
              <a:solidFill>
                <a:schemeClr val="tx2"/>
              </a:solidFill>
              <a:effectLst/>
            </a:endParaRPr>
          </a:p>
        </p:txBody>
      </p:sp>
    </p:spTree>
    <p:extLst>
      <p:ext uri="{BB962C8B-B14F-4D97-AF65-F5344CB8AC3E}">
        <p14:creationId xmlns:p14="http://schemas.microsoft.com/office/powerpoint/2010/main" val="2762306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7FD48D-23D8-FFDC-BDA5-EAF655C2C4C9}"/>
              </a:ext>
            </a:extLst>
          </p:cNvPr>
          <p:cNvSpPr>
            <a:spLocks noGrp="1"/>
          </p:cNvSpPr>
          <p:nvPr>
            <p:ph type="body" sz="quarter" idx="10"/>
          </p:nvPr>
        </p:nvSpPr>
        <p:spPr>
          <a:xfrm>
            <a:off x="618803" y="348937"/>
            <a:ext cx="11573197" cy="546722"/>
          </a:xfrm>
        </p:spPr>
        <p:txBody>
          <a:bodyPr/>
          <a:lstStyle/>
          <a:p>
            <a:r>
              <a:rPr lang="en-US" sz="3200" dirty="0">
                <a:solidFill>
                  <a:srgbClr val="C00000"/>
                </a:solidFill>
                <a:latin typeface="Microsoft YaHei" panose="020B0503020204020204" pitchFamily="34" charset="-122"/>
                <a:ea typeface="Microsoft YaHei" panose="020B0503020204020204" pitchFamily="34" charset="-122"/>
              </a:rPr>
              <a:t>AI Storage Ecosystem Essentials  </a:t>
            </a:r>
          </a:p>
        </p:txBody>
      </p:sp>
      <p:sp>
        <p:nvSpPr>
          <p:cNvPr id="4" name="Rectangle: Rounded Corners 3">
            <a:extLst>
              <a:ext uri="{FF2B5EF4-FFF2-40B4-BE49-F238E27FC236}">
                <a16:creationId xmlns:a16="http://schemas.microsoft.com/office/drawing/2014/main" id="{93DCF5A3-B61B-85DD-8B1E-1B618F2C3A3B}"/>
              </a:ext>
            </a:extLst>
          </p:cNvPr>
          <p:cNvSpPr/>
          <p:nvPr/>
        </p:nvSpPr>
        <p:spPr>
          <a:xfrm>
            <a:off x="348840" y="1426118"/>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High-Performance Compute Resources</a:t>
            </a:r>
            <a:endParaRPr lang="en-US" sz="1400" dirty="0">
              <a:solidFill>
                <a:schemeClr val="tx2"/>
              </a:solidFill>
            </a:endParaRPr>
          </a:p>
        </p:txBody>
      </p:sp>
      <p:sp>
        <p:nvSpPr>
          <p:cNvPr id="5" name="Rectangle: Rounded Corners 4">
            <a:extLst>
              <a:ext uri="{FF2B5EF4-FFF2-40B4-BE49-F238E27FC236}">
                <a16:creationId xmlns:a16="http://schemas.microsoft.com/office/drawing/2014/main" id="{CDB13948-437A-B513-2514-9887BDF03AD4}"/>
              </a:ext>
            </a:extLst>
          </p:cNvPr>
          <p:cNvSpPr/>
          <p:nvPr/>
        </p:nvSpPr>
        <p:spPr>
          <a:xfrm>
            <a:off x="2637515" y="1418458"/>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Storage Devices</a:t>
            </a:r>
            <a:endParaRPr lang="en-US" sz="1400" dirty="0">
              <a:solidFill>
                <a:schemeClr val="tx2"/>
              </a:solidFill>
            </a:endParaRPr>
          </a:p>
        </p:txBody>
      </p:sp>
      <p:sp>
        <p:nvSpPr>
          <p:cNvPr id="6" name="Rectangle: Rounded Corners 5">
            <a:extLst>
              <a:ext uri="{FF2B5EF4-FFF2-40B4-BE49-F238E27FC236}">
                <a16:creationId xmlns:a16="http://schemas.microsoft.com/office/drawing/2014/main" id="{9587792C-89C9-ECDF-DB7E-B43A4B961E3B}"/>
              </a:ext>
            </a:extLst>
          </p:cNvPr>
          <p:cNvSpPr/>
          <p:nvPr/>
        </p:nvSpPr>
        <p:spPr>
          <a:xfrm>
            <a:off x="4926190" y="1409607"/>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Networking Infrastructure</a:t>
            </a:r>
            <a:endParaRPr lang="en-US" sz="1400" dirty="0">
              <a:solidFill>
                <a:schemeClr val="tx2"/>
              </a:solidFill>
            </a:endParaRPr>
          </a:p>
        </p:txBody>
      </p:sp>
      <p:sp>
        <p:nvSpPr>
          <p:cNvPr id="7" name="Rectangle: Rounded Corners 6">
            <a:extLst>
              <a:ext uri="{FF2B5EF4-FFF2-40B4-BE49-F238E27FC236}">
                <a16:creationId xmlns:a16="http://schemas.microsoft.com/office/drawing/2014/main" id="{975B930D-307D-9A11-690D-CB4C3037EB6B}"/>
              </a:ext>
            </a:extLst>
          </p:cNvPr>
          <p:cNvSpPr/>
          <p:nvPr/>
        </p:nvSpPr>
        <p:spPr>
          <a:xfrm>
            <a:off x="7214865" y="1409607"/>
            <a:ext cx="2007275" cy="54672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Specialized AI Hardware</a:t>
            </a:r>
            <a:endParaRPr lang="en-US" sz="1400" dirty="0">
              <a:solidFill>
                <a:schemeClr val="tx2"/>
              </a:solidFill>
            </a:endParaRPr>
          </a:p>
        </p:txBody>
      </p:sp>
      <p:sp>
        <p:nvSpPr>
          <p:cNvPr id="8" name="Rectangle: Rounded Corners 7">
            <a:extLst>
              <a:ext uri="{FF2B5EF4-FFF2-40B4-BE49-F238E27FC236}">
                <a16:creationId xmlns:a16="http://schemas.microsoft.com/office/drawing/2014/main" id="{23298EC3-AA48-4A56-207D-53C2B202E691}"/>
              </a:ext>
            </a:extLst>
          </p:cNvPr>
          <p:cNvSpPr/>
          <p:nvPr/>
        </p:nvSpPr>
        <p:spPr>
          <a:xfrm>
            <a:off x="352506" y="4258408"/>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AI-Enhanced Threat Detection</a:t>
            </a:r>
            <a:endParaRPr lang="en-US" sz="1400" dirty="0">
              <a:solidFill>
                <a:schemeClr val="tx2"/>
              </a:solidFill>
            </a:endParaRPr>
          </a:p>
        </p:txBody>
      </p:sp>
      <p:sp>
        <p:nvSpPr>
          <p:cNvPr id="9" name="Rectangle: Rounded Corners 8">
            <a:extLst>
              <a:ext uri="{FF2B5EF4-FFF2-40B4-BE49-F238E27FC236}">
                <a16:creationId xmlns:a16="http://schemas.microsoft.com/office/drawing/2014/main" id="{84342D50-864F-74C0-F304-226C8AF069B7}"/>
              </a:ext>
            </a:extLst>
          </p:cNvPr>
          <p:cNvSpPr/>
          <p:nvPr/>
        </p:nvSpPr>
        <p:spPr>
          <a:xfrm>
            <a:off x="349476" y="2370574"/>
            <a:ext cx="1586843"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Processing Frameworks</a:t>
            </a:r>
            <a:endParaRPr lang="en-US" sz="1400" dirty="0">
              <a:solidFill>
                <a:schemeClr val="tx2"/>
              </a:solidFill>
            </a:endParaRPr>
          </a:p>
        </p:txBody>
      </p:sp>
      <p:sp>
        <p:nvSpPr>
          <p:cNvPr id="10" name="Rectangle: Rounded Corners 9">
            <a:extLst>
              <a:ext uri="{FF2B5EF4-FFF2-40B4-BE49-F238E27FC236}">
                <a16:creationId xmlns:a16="http://schemas.microsoft.com/office/drawing/2014/main" id="{F734FF2E-198C-7C8D-1110-F9BDE8D18EE0}"/>
              </a:ext>
            </a:extLst>
          </p:cNvPr>
          <p:cNvSpPr/>
          <p:nvPr/>
        </p:nvSpPr>
        <p:spPr>
          <a:xfrm>
            <a:off x="5619288" y="2349504"/>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MLOps Platforms</a:t>
            </a:r>
            <a:endParaRPr lang="en-US" sz="1400" dirty="0">
              <a:solidFill>
                <a:schemeClr val="tx2"/>
              </a:solidFill>
            </a:endParaRPr>
          </a:p>
        </p:txBody>
      </p:sp>
      <p:sp>
        <p:nvSpPr>
          <p:cNvPr id="11" name="Rectangle: Rounded Corners 10">
            <a:extLst>
              <a:ext uri="{FF2B5EF4-FFF2-40B4-BE49-F238E27FC236}">
                <a16:creationId xmlns:a16="http://schemas.microsoft.com/office/drawing/2014/main" id="{7A251F23-A799-34E4-D1DB-D1354CB6E564}"/>
              </a:ext>
            </a:extLst>
          </p:cNvPr>
          <p:cNvSpPr/>
          <p:nvPr/>
        </p:nvSpPr>
        <p:spPr>
          <a:xfrm>
            <a:off x="2083448" y="2368653"/>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Machine Learning Frameworks</a:t>
            </a:r>
            <a:endParaRPr lang="en-US" sz="1400" dirty="0">
              <a:solidFill>
                <a:schemeClr val="tx2"/>
              </a:solidFill>
            </a:endParaRPr>
          </a:p>
        </p:txBody>
      </p:sp>
      <p:sp>
        <p:nvSpPr>
          <p:cNvPr id="12" name="Rectangle: Rounded Corners 11">
            <a:extLst>
              <a:ext uri="{FF2B5EF4-FFF2-40B4-BE49-F238E27FC236}">
                <a16:creationId xmlns:a16="http://schemas.microsoft.com/office/drawing/2014/main" id="{9FE0A41F-A575-2A78-019D-3A72913A7241}"/>
              </a:ext>
            </a:extLst>
          </p:cNvPr>
          <p:cNvSpPr/>
          <p:nvPr/>
        </p:nvSpPr>
        <p:spPr>
          <a:xfrm>
            <a:off x="7353262" y="2368653"/>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AI-Driven Storage Management</a:t>
            </a:r>
            <a:endParaRPr lang="en-US" sz="1400" dirty="0">
              <a:solidFill>
                <a:schemeClr val="tx2"/>
              </a:solidFill>
            </a:endParaRPr>
          </a:p>
        </p:txBody>
      </p:sp>
      <p:sp>
        <p:nvSpPr>
          <p:cNvPr id="13" name="Rectangle: Rounded Corners 12">
            <a:extLst>
              <a:ext uri="{FF2B5EF4-FFF2-40B4-BE49-F238E27FC236}">
                <a16:creationId xmlns:a16="http://schemas.microsoft.com/office/drawing/2014/main" id="{82A33507-63AE-1B98-A001-2C6182F991EE}"/>
              </a:ext>
            </a:extLst>
          </p:cNvPr>
          <p:cNvSpPr/>
          <p:nvPr/>
        </p:nvSpPr>
        <p:spPr>
          <a:xfrm>
            <a:off x="9087235" y="2353419"/>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Deduplication &amp; Compression </a:t>
            </a:r>
            <a:endParaRPr lang="en-US" sz="1400" dirty="0">
              <a:solidFill>
                <a:schemeClr val="tx2"/>
              </a:solidFill>
            </a:endParaRPr>
          </a:p>
        </p:txBody>
      </p:sp>
      <p:sp>
        <p:nvSpPr>
          <p:cNvPr id="14" name="Rectangle: Rounded Corners 13">
            <a:extLst>
              <a:ext uri="{FF2B5EF4-FFF2-40B4-BE49-F238E27FC236}">
                <a16:creationId xmlns:a16="http://schemas.microsoft.com/office/drawing/2014/main" id="{5F65E6F2-C193-62A7-657C-FC4A190CA32F}"/>
              </a:ext>
            </a:extLst>
          </p:cNvPr>
          <p:cNvSpPr/>
          <p:nvPr/>
        </p:nvSpPr>
        <p:spPr>
          <a:xfrm>
            <a:off x="3851368" y="2353419"/>
            <a:ext cx="1586844" cy="5467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AI-Optimized File Systems</a:t>
            </a:r>
            <a:endParaRPr lang="en-US" sz="1400" dirty="0">
              <a:solidFill>
                <a:schemeClr val="tx2"/>
              </a:solidFill>
            </a:endParaRPr>
          </a:p>
        </p:txBody>
      </p:sp>
      <p:sp>
        <p:nvSpPr>
          <p:cNvPr id="15" name="Rectangle: Rounded Corners 14">
            <a:extLst>
              <a:ext uri="{FF2B5EF4-FFF2-40B4-BE49-F238E27FC236}">
                <a16:creationId xmlns:a16="http://schemas.microsoft.com/office/drawing/2014/main" id="{8ED341DF-6395-4A71-CC82-579AC7383E50}"/>
              </a:ext>
            </a:extLst>
          </p:cNvPr>
          <p:cNvSpPr/>
          <p:nvPr/>
        </p:nvSpPr>
        <p:spPr>
          <a:xfrm>
            <a:off x="2578363" y="4254007"/>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Automated Access Control</a:t>
            </a:r>
            <a:endParaRPr lang="en-US" sz="1400" dirty="0">
              <a:solidFill>
                <a:schemeClr val="tx2"/>
              </a:solidFill>
            </a:endParaRPr>
          </a:p>
        </p:txBody>
      </p:sp>
      <p:sp>
        <p:nvSpPr>
          <p:cNvPr id="16" name="Rectangle: Rounded Corners 15">
            <a:extLst>
              <a:ext uri="{FF2B5EF4-FFF2-40B4-BE49-F238E27FC236}">
                <a16:creationId xmlns:a16="http://schemas.microsoft.com/office/drawing/2014/main" id="{D726B44F-B8A6-DC13-7A39-00B0AB21663B}"/>
              </a:ext>
            </a:extLst>
          </p:cNvPr>
          <p:cNvSpPr/>
          <p:nvPr/>
        </p:nvSpPr>
        <p:spPr>
          <a:xfrm>
            <a:off x="4804220" y="4254007"/>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Encryption</a:t>
            </a:r>
            <a:endParaRPr lang="en-US" sz="1400" dirty="0">
              <a:solidFill>
                <a:schemeClr val="tx2"/>
              </a:solidFill>
            </a:endParaRPr>
          </a:p>
        </p:txBody>
      </p:sp>
      <p:sp>
        <p:nvSpPr>
          <p:cNvPr id="17" name="Rectangle: Rounded Corners 16">
            <a:extLst>
              <a:ext uri="{FF2B5EF4-FFF2-40B4-BE49-F238E27FC236}">
                <a16:creationId xmlns:a16="http://schemas.microsoft.com/office/drawing/2014/main" id="{8BB986BD-0E64-98D1-C3FD-35F9859FE76D}"/>
              </a:ext>
            </a:extLst>
          </p:cNvPr>
          <p:cNvSpPr/>
          <p:nvPr/>
        </p:nvSpPr>
        <p:spPr>
          <a:xfrm>
            <a:off x="7030077" y="4260312"/>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Compliance Management</a:t>
            </a:r>
            <a:endParaRPr lang="en-US" sz="1400" dirty="0">
              <a:solidFill>
                <a:schemeClr val="tx2"/>
              </a:solidFill>
            </a:endParaRPr>
          </a:p>
        </p:txBody>
      </p:sp>
      <p:sp>
        <p:nvSpPr>
          <p:cNvPr id="18" name="Rectangle: Rounded Corners 17">
            <a:extLst>
              <a:ext uri="{FF2B5EF4-FFF2-40B4-BE49-F238E27FC236}">
                <a16:creationId xmlns:a16="http://schemas.microsoft.com/office/drawing/2014/main" id="{F22FB79A-C001-06A8-F379-3F539A21400E}"/>
              </a:ext>
            </a:extLst>
          </p:cNvPr>
          <p:cNvSpPr/>
          <p:nvPr/>
        </p:nvSpPr>
        <p:spPr>
          <a:xfrm>
            <a:off x="9255934" y="4239091"/>
            <a:ext cx="2007911" cy="54672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Secure Multi-tenancy</a:t>
            </a:r>
            <a:endParaRPr lang="en-US" sz="1400" dirty="0">
              <a:solidFill>
                <a:schemeClr val="tx2"/>
              </a:solidFill>
            </a:endParaRPr>
          </a:p>
        </p:txBody>
      </p:sp>
      <p:sp>
        <p:nvSpPr>
          <p:cNvPr id="19" name="Rectangle: Rounded Corners 18">
            <a:extLst>
              <a:ext uri="{FF2B5EF4-FFF2-40B4-BE49-F238E27FC236}">
                <a16:creationId xmlns:a16="http://schemas.microsoft.com/office/drawing/2014/main" id="{07515888-ED0C-43B6-55D6-ED860226A106}"/>
              </a:ext>
            </a:extLst>
          </p:cNvPr>
          <p:cNvSpPr/>
          <p:nvPr/>
        </p:nvSpPr>
        <p:spPr>
          <a:xfrm>
            <a:off x="348840" y="5205486"/>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Multi-cloud AI Storage</a:t>
            </a:r>
            <a:endParaRPr lang="en-US" sz="1400" dirty="0">
              <a:solidFill>
                <a:schemeClr val="tx2"/>
              </a:solidFill>
            </a:endParaRPr>
          </a:p>
        </p:txBody>
      </p:sp>
      <p:sp>
        <p:nvSpPr>
          <p:cNvPr id="20" name="Rectangle: Rounded Corners 19">
            <a:extLst>
              <a:ext uri="{FF2B5EF4-FFF2-40B4-BE49-F238E27FC236}">
                <a16:creationId xmlns:a16="http://schemas.microsoft.com/office/drawing/2014/main" id="{65B89B7E-095D-1813-6EAA-E9C4A47C3FEF}"/>
              </a:ext>
            </a:extLst>
          </p:cNvPr>
          <p:cNvSpPr/>
          <p:nvPr/>
        </p:nvSpPr>
        <p:spPr>
          <a:xfrm>
            <a:off x="2593648" y="5211918"/>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Cloud-native AI Services</a:t>
            </a:r>
            <a:endParaRPr lang="en-US" sz="1400" dirty="0">
              <a:solidFill>
                <a:schemeClr val="tx2"/>
              </a:solidFill>
            </a:endParaRPr>
          </a:p>
        </p:txBody>
      </p:sp>
      <p:sp>
        <p:nvSpPr>
          <p:cNvPr id="21" name="Rectangle: Rounded Corners 20">
            <a:extLst>
              <a:ext uri="{FF2B5EF4-FFF2-40B4-BE49-F238E27FC236}">
                <a16:creationId xmlns:a16="http://schemas.microsoft.com/office/drawing/2014/main" id="{1D39CB84-7921-67E5-0CE0-07A47AE9B738}"/>
              </a:ext>
            </a:extLst>
          </p:cNvPr>
          <p:cNvSpPr/>
          <p:nvPr/>
        </p:nvSpPr>
        <p:spPr>
          <a:xfrm>
            <a:off x="4804220"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Serverless AI Computing</a:t>
            </a:r>
            <a:endParaRPr lang="en-US" sz="1400" dirty="0">
              <a:solidFill>
                <a:schemeClr val="tx2"/>
              </a:solidFill>
            </a:endParaRPr>
          </a:p>
        </p:txBody>
      </p:sp>
      <p:sp>
        <p:nvSpPr>
          <p:cNvPr id="22" name="Rectangle: Rounded Corners 21">
            <a:extLst>
              <a:ext uri="{FF2B5EF4-FFF2-40B4-BE49-F238E27FC236}">
                <a16:creationId xmlns:a16="http://schemas.microsoft.com/office/drawing/2014/main" id="{27D7CEE2-A85F-8603-4522-22146F464361}"/>
              </a:ext>
            </a:extLst>
          </p:cNvPr>
          <p:cNvSpPr/>
          <p:nvPr/>
        </p:nvSpPr>
        <p:spPr>
          <a:xfrm>
            <a:off x="7091833"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AI-Driven Storage Optimization</a:t>
            </a:r>
            <a:endParaRPr lang="en-US" sz="1400" dirty="0">
              <a:solidFill>
                <a:schemeClr val="tx2"/>
              </a:solidFill>
            </a:endParaRPr>
          </a:p>
        </p:txBody>
      </p:sp>
      <p:sp>
        <p:nvSpPr>
          <p:cNvPr id="23" name="Rectangle: Rounded Corners 22">
            <a:extLst>
              <a:ext uri="{FF2B5EF4-FFF2-40B4-BE49-F238E27FC236}">
                <a16:creationId xmlns:a16="http://schemas.microsoft.com/office/drawing/2014/main" id="{5EBE4370-6AFD-E5B6-DFE9-8A5BF080E6C2}"/>
              </a:ext>
            </a:extLst>
          </p:cNvPr>
          <p:cNvSpPr/>
          <p:nvPr/>
        </p:nvSpPr>
        <p:spPr>
          <a:xfrm>
            <a:off x="9379446" y="5218500"/>
            <a:ext cx="2007911" cy="54672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Global Data Accessibility</a:t>
            </a:r>
            <a:endParaRPr lang="en-US" sz="1400" dirty="0">
              <a:solidFill>
                <a:schemeClr val="tx2"/>
              </a:solidFill>
            </a:endParaRPr>
          </a:p>
        </p:txBody>
      </p:sp>
      <p:sp>
        <p:nvSpPr>
          <p:cNvPr id="25" name="Rectangle: Rounded Corners 24">
            <a:extLst>
              <a:ext uri="{FF2B5EF4-FFF2-40B4-BE49-F238E27FC236}">
                <a16:creationId xmlns:a16="http://schemas.microsoft.com/office/drawing/2014/main" id="{6A115F0B-E9D3-9F23-AFF8-D4B18F76559B}"/>
              </a:ext>
            </a:extLst>
          </p:cNvPr>
          <p:cNvSpPr/>
          <p:nvPr/>
        </p:nvSpPr>
        <p:spPr>
          <a:xfrm>
            <a:off x="349476" y="3311330"/>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Automated Data Classification</a:t>
            </a:r>
            <a:endParaRPr lang="en-US" sz="1400" dirty="0">
              <a:solidFill>
                <a:schemeClr val="tx2"/>
              </a:solidFill>
            </a:endParaRPr>
          </a:p>
        </p:txBody>
      </p:sp>
      <p:sp>
        <p:nvSpPr>
          <p:cNvPr id="26" name="Rectangle: Rounded Corners 25">
            <a:extLst>
              <a:ext uri="{FF2B5EF4-FFF2-40B4-BE49-F238E27FC236}">
                <a16:creationId xmlns:a16="http://schemas.microsoft.com/office/drawing/2014/main" id="{93F0557F-04FA-40D5-57DF-558700728249}"/>
              </a:ext>
            </a:extLst>
          </p:cNvPr>
          <p:cNvSpPr/>
          <p:nvPr/>
        </p:nvSpPr>
        <p:spPr>
          <a:xfrm>
            <a:off x="2569878" y="3311330"/>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Intelligent Data Cataloging</a:t>
            </a:r>
            <a:endParaRPr lang="en-US" sz="1400" dirty="0">
              <a:solidFill>
                <a:schemeClr val="tx2"/>
              </a:solidFill>
            </a:endParaRPr>
          </a:p>
        </p:txBody>
      </p:sp>
      <p:sp>
        <p:nvSpPr>
          <p:cNvPr id="27" name="Rectangle: Rounded Corners 26">
            <a:extLst>
              <a:ext uri="{FF2B5EF4-FFF2-40B4-BE49-F238E27FC236}">
                <a16:creationId xmlns:a16="http://schemas.microsoft.com/office/drawing/2014/main" id="{26DC4DEF-5977-EF9F-D451-917762CD74E4}"/>
              </a:ext>
            </a:extLst>
          </p:cNvPr>
          <p:cNvSpPr/>
          <p:nvPr/>
        </p:nvSpPr>
        <p:spPr>
          <a:xfrm>
            <a:off x="4790280" y="3313997"/>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Data Quality Enhancement</a:t>
            </a:r>
            <a:endParaRPr lang="en-US" sz="1400" dirty="0">
              <a:solidFill>
                <a:schemeClr val="tx2"/>
              </a:solidFill>
            </a:endParaRPr>
          </a:p>
        </p:txBody>
      </p:sp>
      <p:sp>
        <p:nvSpPr>
          <p:cNvPr id="28" name="Rectangle: Rounded Corners 27">
            <a:extLst>
              <a:ext uri="{FF2B5EF4-FFF2-40B4-BE49-F238E27FC236}">
                <a16:creationId xmlns:a16="http://schemas.microsoft.com/office/drawing/2014/main" id="{C1C71050-A19D-3BA9-CC62-63D7C6AA1B77}"/>
              </a:ext>
            </a:extLst>
          </p:cNvPr>
          <p:cNvSpPr/>
          <p:nvPr/>
        </p:nvSpPr>
        <p:spPr>
          <a:xfrm>
            <a:off x="7010682" y="3306659"/>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Predictive Data Lifecycle Management</a:t>
            </a:r>
            <a:endParaRPr lang="en-US" sz="1400" dirty="0">
              <a:solidFill>
                <a:schemeClr val="tx2"/>
              </a:solidFill>
            </a:endParaRPr>
          </a:p>
        </p:txBody>
      </p:sp>
      <p:sp>
        <p:nvSpPr>
          <p:cNvPr id="29" name="Rectangle: Rounded Corners 28">
            <a:extLst>
              <a:ext uri="{FF2B5EF4-FFF2-40B4-BE49-F238E27FC236}">
                <a16:creationId xmlns:a16="http://schemas.microsoft.com/office/drawing/2014/main" id="{B5E2CDEC-E2E0-CBB8-E349-1FDF5D35DE08}"/>
              </a:ext>
            </a:extLst>
          </p:cNvPr>
          <p:cNvSpPr/>
          <p:nvPr/>
        </p:nvSpPr>
        <p:spPr>
          <a:xfrm>
            <a:off x="9231084" y="3306659"/>
            <a:ext cx="2007911" cy="5467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2"/>
                </a:solidFill>
                <a:effectLst/>
              </a:rPr>
              <a:t> Automated Data Integration</a:t>
            </a:r>
            <a:endParaRPr lang="en-US" sz="1400" dirty="0">
              <a:solidFill>
                <a:schemeClr val="tx2"/>
              </a:solidFill>
            </a:endParaRPr>
          </a:p>
        </p:txBody>
      </p:sp>
      <p:sp>
        <p:nvSpPr>
          <p:cNvPr id="30" name="TextBox 29">
            <a:extLst>
              <a:ext uri="{FF2B5EF4-FFF2-40B4-BE49-F238E27FC236}">
                <a16:creationId xmlns:a16="http://schemas.microsoft.com/office/drawing/2014/main" id="{E8516FC2-3386-31BD-924A-70F1D7FD4DAC}"/>
              </a:ext>
            </a:extLst>
          </p:cNvPr>
          <p:cNvSpPr txBox="1"/>
          <p:nvPr/>
        </p:nvSpPr>
        <p:spPr>
          <a:xfrm>
            <a:off x="348840" y="959345"/>
            <a:ext cx="1349685"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HARDWARE</a:t>
            </a:r>
          </a:p>
        </p:txBody>
      </p:sp>
      <p:sp>
        <p:nvSpPr>
          <p:cNvPr id="31" name="TextBox 30">
            <a:extLst>
              <a:ext uri="{FF2B5EF4-FFF2-40B4-BE49-F238E27FC236}">
                <a16:creationId xmlns:a16="http://schemas.microsoft.com/office/drawing/2014/main" id="{DF6AF666-CA2F-B277-C090-6E04A1AD00BB}"/>
              </a:ext>
            </a:extLst>
          </p:cNvPr>
          <p:cNvSpPr txBox="1"/>
          <p:nvPr/>
        </p:nvSpPr>
        <p:spPr>
          <a:xfrm>
            <a:off x="348840" y="1931022"/>
            <a:ext cx="278913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SOFTWARE</a:t>
            </a:r>
          </a:p>
        </p:txBody>
      </p:sp>
      <p:sp>
        <p:nvSpPr>
          <p:cNvPr id="32" name="TextBox 31">
            <a:extLst>
              <a:ext uri="{FF2B5EF4-FFF2-40B4-BE49-F238E27FC236}">
                <a16:creationId xmlns:a16="http://schemas.microsoft.com/office/drawing/2014/main" id="{B5C0C3D1-AE9A-AA26-E3AA-C0CA1049958F}"/>
              </a:ext>
            </a:extLst>
          </p:cNvPr>
          <p:cNvSpPr txBox="1"/>
          <p:nvPr/>
        </p:nvSpPr>
        <p:spPr>
          <a:xfrm>
            <a:off x="292948" y="2846811"/>
            <a:ext cx="206316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DATA MANAGEMENT</a:t>
            </a:r>
          </a:p>
        </p:txBody>
      </p:sp>
      <p:sp>
        <p:nvSpPr>
          <p:cNvPr id="33" name="TextBox 32">
            <a:extLst>
              <a:ext uri="{FF2B5EF4-FFF2-40B4-BE49-F238E27FC236}">
                <a16:creationId xmlns:a16="http://schemas.microsoft.com/office/drawing/2014/main" id="{4544DDBD-C770-0C38-67C2-1D09DBC45264}"/>
              </a:ext>
            </a:extLst>
          </p:cNvPr>
          <p:cNvSpPr txBox="1"/>
          <p:nvPr/>
        </p:nvSpPr>
        <p:spPr>
          <a:xfrm>
            <a:off x="292947" y="3791267"/>
            <a:ext cx="2063167"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DATA SECURITY</a:t>
            </a:r>
          </a:p>
        </p:txBody>
      </p:sp>
      <p:sp>
        <p:nvSpPr>
          <p:cNvPr id="34" name="TextBox 33">
            <a:extLst>
              <a:ext uri="{FF2B5EF4-FFF2-40B4-BE49-F238E27FC236}">
                <a16:creationId xmlns:a16="http://schemas.microsoft.com/office/drawing/2014/main" id="{ED52C584-9036-D91B-507F-D224E37618B8}"/>
              </a:ext>
            </a:extLst>
          </p:cNvPr>
          <p:cNvSpPr txBox="1"/>
          <p:nvPr/>
        </p:nvSpPr>
        <p:spPr>
          <a:xfrm>
            <a:off x="292948" y="4770799"/>
            <a:ext cx="2704776" cy="473463"/>
          </a:xfrm>
          <a:prstGeom prst="rect">
            <a:avLst/>
          </a:prstGeom>
          <a:noFill/>
        </p:spPr>
        <p:txBody>
          <a:bodyPr wrap="square" rtlCol="0">
            <a:spAutoFit/>
          </a:bodyPr>
          <a:lstStyle/>
          <a:p>
            <a:pPr algn="l">
              <a:lnSpc>
                <a:spcPts val="3440"/>
              </a:lnSpc>
            </a:pPr>
            <a:r>
              <a:rPr lang="en-US" sz="1600" dirty="0">
                <a:ea typeface="Microsoft YaHei" panose="020B0503020204020204" pitchFamily="34" charset="-122"/>
              </a:rPr>
              <a:t>CLOUD SERVICES INTEGRATON</a:t>
            </a:r>
          </a:p>
        </p:txBody>
      </p:sp>
      <p:cxnSp>
        <p:nvCxnSpPr>
          <p:cNvPr id="36" name="Straight Connector 35">
            <a:extLst>
              <a:ext uri="{FF2B5EF4-FFF2-40B4-BE49-F238E27FC236}">
                <a16:creationId xmlns:a16="http://schemas.microsoft.com/office/drawing/2014/main" id="{740B5A40-ACFB-15BB-7917-FF19B83C0771}"/>
              </a:ext>
            </a:extLst>
          </p:cNvPr>
          <p:cNvCxnSpPr>
            <a:cxnSpLocks/>
          </p:cNvCxnSpPr>
          <p:nvPr/>
        </p:nvCxnSpPr>
        <p:spPr>
          <a:xfrm>
            <a:off x="348840" y="2073897"/>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92DA4CF1-A362-45F5-C83F-16F92847A59E}"/>
              </a:ext>
            </a:extLst>
          </p:cNvPr>
          <p:cNvCxnSpPr>
            <a:cxnSpLocks/>
          </p:cNvCxnSpPr>
          <p:nvPr/>
        </p:nvCxnSpPr>
        <p:spPr>
          <a:xfrm>
            <a:off x="308786" y="2999295"/>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E43F8053-6C0A-1E3E-C538-CE3A837FCEE3}"/>
              </a:ext>
            </a:extLst>
          </p:cNvPr>
          <p:cNvCxnSpPr>
            <a:cxnSpLocks/>
          </p:cNvCxnSpPr>
          <p:nvPr/>
        </p:nvCxnSpPr>
        <p:spPr>
          <a:xfrm>
            <a:off x="348840" y="3967905"/>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D0CFFD1A-BB0F-8F2A-DE15-BE867C4F54BF}"/>
              </a:ext>
            </a:extLst>
          </p:cNvPr>
          <p:cNvCxnSpPr>
            <a:cxnSpLocks/>
          </p:cNvCxnSpPr>
          <p:nvPr/>
        </p:nvCxnSpPr>
        <p:spPr>
          <a:xfrm>
            <a:off x="348840" y="4890551"/>
            <a:ext cx="1097089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51392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Product Evolutions</a:t>
            </a:r>
          </a:p>
        </p:txBody>
      </p:sp>
    </p:spTree>
    <p:extLst>
      <p:ext uri="{BB962C8B-B14F-4D97-AF65-F5344CB8AC3E}">
        <p14:creationId xmlns:p14="http://schemas.microsoft.com/office/powerpoint/2010/main" val="3766749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49378" y="404355"/>
            <a:ext cx="10848209" cy="461278"/>
          </a:xfrm>
        </p:spPr>
        <p:txBody>
          <a:bodyPr/>
          <a:lstStyle/>
          <a:p>
            <a:r>
              <a:rPr lang="en-US" dirty="0"/>
              <a:t>Product Evolutions</a:t>
            </a:r>
          </a:p>
        </p:txBody>
      </p:sp>
      <p:grpSp>
        <p:nvGrpSpPr>
          <p:cNvPr id="3" name="组合 3">
            <a:extLst>
              <a:ext uri="{FF2B5EF4-FFF2-40B4-BE49-F238E27FC236}">
                <a16:creationId xmlns:a16="http://schemas.microsoft.com/office/drawing/2014/main" id="{C255361F-05E2-6882-F3B1-840F84324F1F}"/>
              </a:ext>
            </a:extLst>
          </p:cNvPr>
          <p:cNvGrpSpPr/>
          <p:nvPr/>
        </p:nvGrpSpPr>
        <p:grpSpPr>
          <a:xfrm>
            <a:off x="732019" y="1094833"/>
            <a:ext cx="10899020" cy="5094364"/>
            <a:chOff x="729922" y="1093921"/>
            <a:chExt cx="10903277" cy="5096354"/>
          </a:xfrm>
        </p:grpSpPr>
        <p:sp>
          <p:nvSpPr>
            <p:cNvPr id="6" name="矩形 4">
              <a:extLst>
                <a:ext uri="{FF2B5EF4-FFF2-40B4-BE49-F238E27FC236}">
                  <a16:creationId xmlns:a16="http://schemas.microsoft.com/office/drawing/2014/main" id="{79309BD4-DF09-898B-292C-D8BA437DE44D}"/>
                </a:ext>
              </a:extLst>
            </p:cNvPr>
            <p:cNvSpPr/>
            <p:nvPr/>
          </p:nvSpPr>
          <p:spPr>
            <a:xfrm>
              <a:off x="729925" y="1462813"/>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7" name="组合 5">
              <a:extLst>
                <a:ext uri="{FF2B5EF4-FFF2-40B4-BE49-F238E27FC236}">
                  <a16:creationId xmlns:a16="http://schemas.microsoft.com/office/drawing/2014/main" id="{9EAF6586-BA94-900E-E78A-45FE1A6E434F}"/>
                </a:ext>
              </a:extLst>
            </p:cNvPr>
            <p:cNvGrpSpPr/>
            <p:nvPr/>
          </p:nvGrpSpPr>
          <p:grpSpPr>
            <a:xfrm>
              <a:off x="1230632" y="1577306"/>
              <a:ext cx="1570273" cy="973870"/>
              <a:chOff x="1230632" y="1467095"/>
              <a:chExt cx="1570273" cy="973870"/>
            </a:xfrm>
          </p:grpSpPr>
          <p:sp>
            <p:nvSpPr>
              <p:cNvPr id="38" name="文本框 40">
                <a:extLst>
                  <a:ext uri="{FF2B5EF4-FFF2-40B4-BE49-F238E27FC236}">
                    <a16:creationId xmlns:a16="http://schemas.microsoft.com/office/drawing/2014/main" id="{3F8BADAB-BA2F-1BD4-A1D4-D5198C9EFB27}"/>
                  </a:ext>
                </a:extLst>
              </p:cNvPr>
              <p:cNvSpPr txBox="1"/>
              <p:nvPr/>
            </p:nvSpPr>
            <p:spPr>
              <a:xfrm>
                <a:off x="1230632" y="2163858"/>
                <a:ext cx="1570273"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OceanStor Dorado V6</a:t>
                </a:r>
                <a:endParaRPr kumimoji="1" lang="zh-CN" altLang="en-US" sz="1200" b="1" kern="0" dirty="0">
                  <a:ea typeface="Microsoft YaHei" panose="020B0503020204020204" pitchFamily="34" charset="-122"/>
                </a:endParaRPr>
              </a:p>
            </p:txBody>
          </p:sp>
          <p:pic>
            <p:nvPicPr>
              <p:cNvPr id="39" name="图片 41" descr="组 42911983">
                <a:extLst>
                  <a:ext uri="{FF2B5EF4-FFF2-40B4-BE49-F238E27FC236}">
                    <a16:creationId xmlns:a16="http://schemas.microsoft.com/office/drawing/2014/main" id="{A03A7037-47A8-BA6B-AD8F-E8C7270EC1AD}"/>
                  </a:ext>
                </a:extLst>
              </p:cNvPr>
              <p:cNvPicPr>
                <a:picLocks noChangeAspect="1"/>
              </p:cNvPicPr>
              <p:nvPr/>
            </p:nvPicPr>
            <p:blipFill>
              <a:blip r:embed="rId3"/>
              <a:stretch>
                <a:fillRect/>
              </a:stretch>
            </p:blipFill>
            <p:spPr>
              <a:xfrm>
                <a:off x="1359197" y="1467095"/>
                <a:ext cx="1313143" cy="951793"/>
              </a:xfrm>
              <a:prstGeom prst="rect">
                <a:avLst/>
              </a:prstGeom>
            </p:spPr>
          </p:pic>
        </p:grpSp>
        <p:grpSp>
          <p:nvGrpSpPr>
            <p:cNvPr id="8" name="Group 68">
              <a:extLst>
                <a:ext uri="{FF2B5EF4-FFF2-40B4-BE49-F238E27FC236}">
                  <a16:creationId xmlns:a16="http://schemas.microsoft.com/office/drawing/2014/main" id="{24BAABFF-1E84-4260-774F-5E9E4BD00DD2}"/>
                </a:ext>
              </a:extLst>
            </p:cNvPr>
            <p:cNvGrpSpPr>
              <a:grpSpLocks/>
            </p:cNvGrpSpPr>
            <p:nvPr/>
          </p:nvGrpSpPr>
          <p:grpSpPr bwMode="auto">
            <a:xfrm rot="16200000">
              <a:off x="7100742" y="1735339"/>
              <a:ext cx="334009" cy="635726"/>
              <a:chOff x="1207863" y="5186904"/>
              <a:chExt cx="466165" cy="357752"/>
            </a:xfrm>
          </p:grpSpPr>
          <p:sp>
            <p:nvSpPr>
              <p:cNvPr id="36" name="Chevron 126">
                <a:extLst>
                  <a:ext uri="{FF2B5EF4-FFF2-40B4-BE49-F238E27FC236}">
                    <a16:creationId xmlns:a16="http://schemas.microsoft.com/office/drawing/2014/main" id="{C853D2DD-6708-376D-A430-FC441E1B5C3E}"/>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7" name="Chevron 130">
                <a:extLst>
                  <a:ext uri="{FF2B5EF4-FFF2-40B4-BE49-F238E27FC236}">
                    <a16:creationId xmlns:a16="http://schemas.microsoft.com/office/drawing/2014/main" id="{E5B48F09-A263-C0B4-FB75-217FCE7DB6A5}"/>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9" name="文本框 8">
              <a:extLst>
                <a:ext uri="{FF2B5EF4-FFF2-40B4-BE49-F238E27FC236}">
                  <a16:creationId xmlns:a16="http://schemas.microsoft.com/office/drawing/2014/main" id="{78EAD0B5-9F7D-0718-7688-CACCEE0814CD}"/>
                </a:ext>
              </a:extLst>
            </p:cNvPr>
            <p:cNvSpPr txBox="1"/>
            <p:nvPr/>
          </p:nvSpPr>
          <p:spPr>
            <a:xfrm>
              <a:off x="3120809" y="1591537"/>
              <a:ext cx="3600000" cy="923330"/>
            </a:xfrm>
            <a:prstGeom prst="rect">
              <a:avLst/>
            </a:prstGeom>
            <a:noFill/>
          </p:spPr>
          <p:txBody>
            <a:bodyPr wrap="square" rtlCol="0">
              <a:spAutoFit/>
            </a:bodyPr>
            <a:lstStyle/>
            <a:p>
              <a:pPr algn="ctr">
                <a:lnSpc>
                  <a:spcPct val="150000"/>
                </a:lnSpc>
                <a:defRPr/>
              </a:pPr>
              <a:r>
                <a:rPr kumimoji="1" lang="en-US" altLang="zh-CN" sz="1399" b="1" kern="0" dirty="0">
                  <a:ea typeface="Microsoft YaHei" panose="020B0503020204020204" pitchFamily="34" charset="-122"/>
                </a:rPr>
                <a:t>Best Container Base</a:t>
              </a:r>
            </a:p>
            <a:p>
              <a:pPr marL="171381" indent="-171381">
                <a:lnSpc>
                  <a:spcPct val="150000"/>
                </a:lnSpc>
                <a:buFont typeface="Arial" panose="020B0604020202020204" pitchFamily="34" charset="0"/>
                <a:buChar char="•"/>
                <a:defRPr/>
              </a:pPr>
              <a:r>
                <a:rPr lang="en-US" sz="1100" kern="0" dirty="0"/>
                <a:t>Cross-site K8s DR, </a:t>
              </a:r>
              <a:r>
                <a:rPr lang="en-US" altLang="zh-CN" sz="1100" kern="0" dirty="0"/>
                <a:t>h</a:t>
              </a:r>
              <a:r>
                <a:rPr lang="en-US" sz="1100" kern="0" dirty="0"/>
                <a:t>eterogeneous NAS migration, E2E NAS data </a:t>
              </a:r>
              <a:r>
                <a:rPr lang="en-US" altLang="zh-CN" sz="1100" kern="0" dirty="0"/>
                <a:t>mobility</a:t>
              </a:r>
              <a:r>
                <a:rPr lang="en-US" sz="1100" kern="0" dirty="0"/>
                <a:t>, </a:t>
              </a:r>
              <a:r>
                <a:rPr lang="en-US" altLang="zh-CN" sz="1100" kern="0" dirty="0"/>
                <a:t>etc.</a:t>
              </a:r>
              <a:endParaRPr lang="en-US" sz="1100" kern="0" dirty="0"/>
            </a:p>
          </p:txBody>
        </p:sp>
        <p:sp>
          <p:nvSpPr>
            <p:cNvPr id="10" name="矩形 9">
              <a:extLst>
                <a:ext uri="{FF2B5EF4-FFF2-40B4-BE49-F238E27FC236}">
                  <a16:creationId xmlns:a16="http://schemas.microsoft.com/office/drawing/2014/main" id="{D3E2AA60-96F8-9482-2529-63B99548A05F}"/>
                </a:ext>
              </a:extLst>
            </p:cNvPr>
            <p:cNvSpPr/>
            <p:nvPr/>
          </p:nvSpPr>
          <p:spPr>
            <a:xfrm>
              <a:off x="729924" y="2641478"/>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1" name="Group 68">
              <a:extLst>
                <a:ext uri="{FF2B5EF4-FFF2-40B4-BE49-F238E27FC236}">
                  <a16:creationId xmlns:a16="http://schemas.microsoft.com/office/drawing/2014/main" id="{1343040E-EA39-4A80-1BD4-9FF77BACE19B}"/>
                </a:ext>
              </a:extLst>
            </p:cNvPr>
            <p:cNvGrpSpPr>
              <a:grpSpLocks/>
            </p:cNvGrpSpPr>
            <p:nvPr/>
          </p:nvGrpSpPr>
          <p:grpSpPr bwMode="auto">
            <a:xfrm rot="16200000">
              <a:off x="7100742" y="2914004"/>
              <a:ext cx="334009" cy="635726"/>
              <a:chOff x="1207863" y="5186904"/>
              <a:chExt cx="466165" cy="357752"/>
            </a:xfrm>
          </p:grpSpPr>
          <p:sp>
            <p:nvSpPr>
              <p:cNvPr id="34" name="Chevron 126">
                <a:extLst>
                  <a:ext uri="{FF2B5EF4-FFF2-40B4-BE49-F238E27FC236}">
                    <a16:creationId xmlns:a16="http://schemas.microsoft.com/office/drawing/2014/main" id="{6EDD8DCC-8A4C-DA67-646D-90F565C01240}"/>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5" name="Chevron 130">
                <a:extLst>
                  <a:ext uri="{FF2B5EF4-FFF2-40B4-BE49-F238E27FC236}">
                    <a16:creationId xmlns:a16="http://schemas.microsoft.com/office/drawing/2014/main" id="{032D154F-DE51-E767-0816-6149BF06A8B3}"/>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2" name="矩形 11">
              <a:extLst>
                <a:ext uri="{FF2B5EF4-FFF2-40B4-BE49-F238E27FC236}">
                  <a16:creationId xmlns:a16="http://schemas.microsoft.com/office/drawing/2014/main" id="{C296E638-F421-2971-84D3-E17ECAE3476D}"/>
                </a:ext>
              </a:extLst>
            </p:cNvPr>
            <p:cNvSpPr/>
            <p:nvPr/>
          </p:nvSpPr>
          <p:spPr>
            <a:xfrm>
              <a:off x="729923" y="3822847"/>
              <a:ext cx="10903274" cy="1180778"/>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3" name="Group 68">
              <a:extLst>
                <a:ext uri="{FF2B5EF4-FFF2-40B4-BE49-F238E27FC236}">
                  <a16:creationId xmlns:a16="http://schemas.microsoft.com/office/drawing/2014/main" id="{EEEF2B46-C378-F563-50AB-10073BEEB715}"/>
                </a:ext>
              </a:extLst>
            </p:cNvPr>
            <p:cNvGrpSpPr>
              <a:grpSpLocks/>
            </p:cNvGrpSpPr>
            <p:nvPr/>
          </p:nvGrpSpPr>
          <p:grpSpPr bwMode="auto">
            <a:xfrm rot="16200000">
              <a:off x="7100742" y="4095373"/>
              <a:ext cx="334009" cy="635726"/>
              <a:chOff x="1207863" y="5186904"/>
              <a:chExt cx="466165" cy="357752"/>
            </a:xfrm>
          </p:grpSpPr>
          <p:sp>
            <p:nvSpPr>
              <p:cNvPr id="32" name="Chevron 126">
                <a:extLst>
                  <a:ext uri="{FF2B5EF4-FFF2-40B4-BE49-F238E27FC236}">
                    <a16:creationId xmlns:a16="http://schemas.microsoft.com/office/drawing/2014/main" id="{CCC3A967-5B12-0C3B-E122-DFA62F024668}"/>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3" name="Chevron 130">
                <a:extLst>
                  <a:ext uri="{FF2B5EF4-FFF2-40B4-BE49-F238E27FC236}">
                    <a16:creationId xmlns:a16="http://schemas.microsoft.com/office/drawing/2014/main" id="{1301F437-A3BA-CC3F-D66A-151F28EAB032}"/>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4" name="文本框 14">
              <a:extLst>
                <a:ext uri="{FF2B5EF4-FFF2-40B4-BE49-F238E27FC236}">
                  <a16:creationId xmlns:a16="http://schemas.microsoft.com/office/drawing/2014/main" id="{4FCEB607-6FD8-3A5E-CD55-7FDB1466DBAD}"/>
                </a:ext>
              </a:extLst>
            </p:cNvPr>
            <p:cNvSpPr txBox="1"/>
            <p:nvPr/>
          </p:nvSpPr>
          <p:spPr>
            <a:xfrm>
              <a:off x="3120809" y="3932335"/>
              <a:ext cx="3600000" cy="961802"/>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rPr>
                <a:t>Ransomware Protection</a:t>
              </a:r>
            </a:p>
            <a:p>
              <a:pPr marL="171381" indent="-171381">
                <a:lnSpc>
                  <a:spcPct val="150000"/>
                </a:lnSpc>
                <a:buFont typeface="Arial" panose="020B0604020202020204" pitchFamily="34" charset="0"/>
                <a:buChar char="•"/>
                <a:defRPr/>
              </a:pPr>
              <a:r>
                <a:rPr lang="en-US" sz="1100" kern="0" dirty="0"/>
                <a:t>Ransomware detection &amp; analysis, </a:t>
              </a:r>
              <a:r>
                <a:rPr lang="en-US" altLang="zh-CN" sz="1100" kern="0" dirty="0"/>
                <a:t>backup </a:t>
              </a:r>
              <a:r>
                <a:rPr lang="en-US" altLang="zh-CN" sz="1100" kern="0" dirty="0" err="1"/>
                <a:t>tiering</a:t>
              </a:r>
              <a:r>
                <a:rPr lang="en-US" altLang="zh-CN" sz="1100" kern="0" dirty="0"/>
                <a:t>, d</a:t>
              </a:r>
              <a:r>
                <a:rPr lang="en-US" sz="1100" kern="0" dirty="0"/>
                <a:t>eduplication </a:t>
              </a:r>
              <a:r>
                <a:rPr lang="en-US" altLang="zh-CN" sz="1100" kern="0" dirty="0"/>
                <a:t>capability enhancement, etc.</a:t>
              </a:r>
              <a:endParaRPr kumimoji="1" lang="en-US" altLang="zh-CN" sz="1200" b="1" kern="0" dirty="0">
                <a:ea typeface="Microsoft YaHei" panose="020B0503020204020204" pitchFamily="34" charset="-122"/>
              </a:endParaRPr>
            </a:p>
          </p:txBody>
        </p:sp>
        <p:sp>
          <p:nvSpPr>
            <p:cNvPr id="15" name="矩形 15">
              <a:extLst>
                <a:ext uri="{FF2B5EF4-FFF2-40B4-BE49-F238E27FC236}">
                  <a16:creationId xmlns:a16="http://schemas.microsoft.com/office/drawing/2014/main" id="{F1E0F17F-3102-EBD8-56B0-CE2F7B40B6E2}"/>
                </a:ext>
              </a:extLst>
            </p:cNvPr>
            <p:cNvSpPr/>
            <p:nvPr/>
          </p:nvSpPr>
          <p:spPr>
            <a:xfrm>
              <a:off x="729922" y="5009496"/>
              <a:ext cx="10903275" cy="1180779"/>
            </a:xfrm>
            <a:prstGeom prst="rect">
              <a:avLst/>
            </a:prstGeom>
            <a:noFill/>
            <a:ln w="9525" cap="flat" cmpd="sng" algn="ctr">
              <a:solidFill>
                <a:srgbClr val="0070C0"/>
              </a:solidFill>
              <a:prstDash val="solid"/>
              <a:miter lim="800000"/>
              <a:headEnd type="none" w="med" len="med"/>
              <a:tailEnd type="none" w="med" len="med"/>
            </a:ln>
            <a:effectLst/>
          </p:spPr>
          <p:txBody>
            <a:bodyPr wrap="none" anchor="ctr" anchorCtr="1"/>
            <a:lstStyle/>
            <a:p>
              <a:pPr algn="ctr" defTabSz="1036332">
                <a:defRPr/>
              </a:pPr>
              <a:endParaRPr lang="zh-CN" altLang="en-US" sz="1002" kern="0" dirty="0">
                <a:ea typeface="微软雅黑" panose="020B0503020204020204" pitchFamily="34" charset="-122"/>
              </a:endParaRPr>
            </a:p>
          </p:txBody>
        </p:sp>
        <p:grpSp>
          <p:nvGrpSpPr>
            <p:cNvPr id="16" name="Group 68">
              <a:extLst>
                <a:ext uri="{FF2B5EF4-FFF2-40B4-BE49-F238E27FC236}">
                  <a16:creationId xmlns:a16="http://schemas.microsoft.com/office/drawing/2014/main" id="{CADD257A-C223-BEB3-3792-B8AED9E7445C}"/>
                </a:ext>
              </a:extLst>
            </p:cNvPr>
            <p:cNvGrpSpPr>
              <a:grpSpLocks/>
            </p:cNvGrpSpPr>
            <p:nvPr/>
          </p:nvGrpSpPr>
          <p:grpSpPr bwMode="auto">
            <a:xfrm rot="16200000">
              <a:off x="7100742" y="5282022"/>
              <a:ext cx="334009" cy="635726"/>
              <a:chOff x="1207863" y="5186904"/>
              <a:chExt cx="466165" cy="357752"/>
            </a:xfrm>
          </p:grpSpPr>
          <p:sp>
            <p:nvSpPr>
              <p:cNvPr id="30" name="Chevron 126">
                <a:extLst>
                  <a:ext uri="{FF2B5EF4-FFF2-40B4-BE49-F238E27FC236}">
                    <a16:creationId xmlns:a16="http://schemas.microsoft.com/office/drawing/2014/main" id="{7B25ACB7-D330-9CA0-EEB1-694A49F93E4A}"/>
                  </a:ext>
                </a:extLst>
              </p:cNvPr>
              <p:cNvSpPr/>
              <p:nvPr/>
            </p:nvSpPr>
            <p:spPr>
              <a:xfrm rot="5400000">
                <a:off x="1305386" y="5176013"/>
                <a:ext cx="271120" cy="466165"/>
              </a:xfrm>
              <a:prstGeom prst="chevron">
                <a:avLst/>
              </a:prstGeom>
              <a:solidFill>
                <a:srgbClr val="FFFFFF">
                  <a:lumMod val="8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sp>
            <p:nvSpPr>
              <p:cNvPr id="31" name="Chevron 130">
                <a:extLst>
                  <a:ext uri="{FF2B5EF4-FFF2-40B4-BE49-F238E27FC236}">
                    <a16:creationId xmlns:a16="http://schemas.microsoft.com/office/drawing/2014/main" id="{808DED7A-EA36-6384-452A-D94B3B6F88F1}"/>
                  </a:ext>
                </a:extLst>
              </p:cNvPr>
              <p:cNvSpPr/>
              <p:nvPr/>
            </p:nvSpPr>
            <p:spPr>
              <a:xfrm rot="5400000">
                <a:off x="1353513" y="5123704"/>
                <a:ext cx="174864" cy="301264"/>
              </a:xfrm>
              <a:prstGeom prst="chevron">
                <a:avLst/>
              </a:prstGeom>
              <a:solidFill>
                <a:srgbClr val="FFFFFF">
                  <a:lumMod val="65000"/>
                </a:srgbClr>
              </a:solidFill>
              <a:ln w="9525" cap="flat" cmpd="sng" algn="ctr">
                <a:noFill/>
                <a:prstDash val="solid"/>
                <a:miter lim="800000"/>
              </a:ln>
              <a:effectLst/>
            </p:spPr>
            <p:txBody>
              <a:bodyPr lIns="84908" tIns="84908" rIns="84908" bIns="84908"/>
              <a:lstStyle>
                <a:lvl1pPr eaLnBrk="0" hangingPunct="0">
                  <a:defRPr sz="1200" b="1">
                    <a:solidFill>
                      <a:schemeClr val="tx1"/>
                    </a:solidFill>
                    <a:latin typeface="Arial" pitchFamily="34" charset="0"/>
                    <a:ea typeface="MS PGothic" pitchFamily="34" charset="-128"/>
                  </a:defRPr>
                </a:lvl1pPr>
                <a:lvl2pPr marL="742950" indent="-285750" eaLnBrk="0" hangingPunct="0">
                  <a:defRPr sz="1200" b="1">
                    <a:solidFill>
                      <a:schemeClr val="tx1"/>
                    </a:solidFill>
                    <a:latin typeface="Arial" pitchFamily="34" charset="0"/>
                    <a:ea typeface="MS PGothic" pitchFamily="34" charset="-128"/>
                  </a:defRPr>
                </a:lvl2pPr>
                <a:lvl3pPr marL="1143000" indent="-228600" eaLnBrk="0" hangingPunct="0">
                  <a:defRPr sz="1200" b="1">
                    <a:solidFill>
                      <a:schemeClr val="tx1"/>
                    </a:solidFill>
                    <a:latin typeface="Arial" pitchFamily="34" charset="0"/>
                    <a:ea typeface="MS PGothic" pitchFamily="34" charset="-128"/>
                  </a:defRPr>
                </a:lvl3pPr>
                <a:lvl4pPr marL="1600200" indent="-228600" eaLnBrk="0" hangingPunct="0">
                  <a:defRPr sz="1200" b="1">
                    <a:solidFill>
                      <a:schemeClr val="tx1"/>
                    </a:solidFill>
                    <a:latin typeface="Arial" pitchFamily="34" charset="0"/>
                    <a:ea typeface="MS PGothic" pitchFamily="34" charset="-128"/>
                  </a:defRPr>
                </a:lvl4pPr>
                <a:lvl5pPr marL="2057400" indent="-228600" eaLnBrk="0" hangingPunct="0">
                  <a:defRPr sz="1200" b="1">
                    <a:solidFill>
                      <a:schemeClr val="tx1"/>
                    </a:solidFill>
                    <a:latin typeface="Arial" pitchFamily="34" charset="0"/>
                    <a:ea typeface="MS PGothic" pitchFamily="34" charset="-128"/>
                  </a:defRPr>
                </a:lvl5pPr>
                <a:lvl6pPr marL="2514600" indent="-228600" eaLnBrk="0" fontAlgn="base" hangingPunct="0">
                  <a:spcBef>
                    <a:spcPct val="50000"/>
                  </a:spcBef>
                  <a:spcAft>
                    <a:spcPct val="0"/>
                  </a:spcAft>
                  <a:defRPr sz="1200" b="1">
                    <a:solidFill>
                      <a:schemeClr val="tx1"/>
                    </a:solidFill>
                    <a:latin typeface="Arial" pitchFamily="34" charset="0"/>
                    <a:ea typeface="MS PGothic" pitchFamily="34" charset="-128"/>
                  </a:defRPr>
                </a:lvl6pPr>
                <a:lvl7pPr marL="2971800" indent="-228600" eaLnBrk="0" fontAlgn="base" hangingPunct="0">
                  <a:spcBef>
                    <a:spcPct val="50000"/>
                  </a:spcBef>
                  <a:spcAft>
                    <a:spcPct val="0"/>
                  </a:spcAft>
                  <a:defRPr sz="1200" b="1">
                    <a:solidFill>
                      <a:schemeClr val="tx1"/>
                    </a:solidFill>
                    <a:latin typeface="Arial" pitchFamily="34" charset="0"/>
                    <a:ea typeface="MS PGothic" pitchFamily="34" charset="-128"/>
                  </a:defRPr>
                </a:lvl7pPr>
                <a:lvl8pPr marL="3429000" indent="-228600" eaLnBrk="0" fontAlgn="base" hangingPunct="0">
                  <a:spcBef>
                    <a:spcPct val="50000"/>
                  </a:spcBef>
                  <a:spcAft>
                    <a:spcPct val="0"/>
                  </a:spcAft>
                  <a:defRPr sz="1200" b="1">
                    <a:solidFill>
                      <a:schemeClr val="tx1"/>
                    </a:solidFill>
                    <a:latin typeface="Arial" pitchFamily="34" charset="0"/>
                    <a:ea typeface="MS PGothic" pitchFamily="34" charset="-128"/>
                  </a:defRPr>
                </a:lvl8pPr>
                <a:lvl9pPr marL="3886200" indent="-228600" eaLnBrk="0" fontAlgn="base" hangingPunct="0">
                  <a:spcBef>
                    <a:spcPct val="50000"/>
                  </a:spcBef>
                  <a:spcAft>
                    <a:spcPct val="0"/>
                  </a:spcAft>
                  <a:defRPr sz="1200" b="1">
                    <a:solidFill>
                      <a:schemeClr val="tx1"/>
                    </a:solidFill>
                    <a:latin typeface="Arial" pitchFamily="34" charset="0"/>
                    <a:ea typeface="MS PGothic" pitchFamily="34" charset="-128"/>
                  </a:defRPr>
                </a:lvl9pPr>
              </a:lstStyle>
              <a:p>
                <a:pPr defTabSz="1078271" eaLnBrk="1" hangingPunct="1">
                  <a:spcBef>
                    <a:spcPts val="472"/>
                  </a:spcBef>
                  <a:defRPr/>
                </a:pPr>
                <a:endParaRPr lang="zh-CN" altLang="en-US" sz="1599" b="0" kern="0">
                  <a:latin typeface="微软雅黑" panose="020B0503020204020204" pitchFamily="34" charset="-122"/>
                  <a:ea typeface="微软雅黑" panose="020B0503020204020204" pitchFamily="34" charset="-122"/>
                  <a:cs typeface="+mn-ea"/>
                  <a:sym typeface="+mn-lt"/>
                </a:endParaRPr>
              </a:p>
            </p:txBody>
          </p:sp>
        </p:grpSp>
        <p:sp>
          <p:nvSpPr>
            <p:cNvPr id="17" name="文本框 18">
              <a:extLst>
                <a:ext uri="{FF2B5EF4-FFF2-40B4-BE49-F238E27FC236}">
                  <a16:creationId xmlns:a16="http://schemas.microsoft.com/office/drawing/2014/main" id="{59CF97E1-78CE-EAA9-B311-C0242FE579B5}"/>
                </a:ext>
              </a:extLst>
            </p:cNvPr>
            <p:cNvSpPr txBox="1"/>
            <p:nvPr/>
          </p:nvSpPr>
          <p:spPr>
            <a:xfrm>
              <a:off x="3120809" y="5118984"/>
              <a:ext cx="3600000" cy="961802"/>
            </a:xfrm>
            <a:prstGeom prst="rect">
              <a:avLst/>
            </a:prstGeom>
            <a:noFill/>
          </p:spPr>
          <p:txBody>
            <a:bodyPr wrap="square" rtlCol="0">
              <a:spAutoFit/>
            </a:bodyPr>
            <a:lstStyle/>
            <a:p>
              <a:pPr algn="ctr">
                <a:lnSpc>
                  <a:spcPct val="150000"/>
                </a:lnSpc>
                <a:spcAft>
                  <a:spcPts val="300"/>
                </a:spcAft>
                <a:defRPr/>
              </a:pPr>
              <a:r>
                <a:rPr lang="en-US" sz="1399" b="1" kern="0" dirty="0"/>
                <a:t>Scenario-centric Mgmt</a:t>
              </a:r>
            </a:p>
            <a:p>
              <a:pPr marL="285636" indent="-285636">
                <a:lnSpc>
                  <a:spcPct val="150000"/>
                </a:lnSpc>
                <a:buFont typeface="Arial" panose="020B0604020202020204" pitchFamily="34" charset="0"/>
                <a:buChar char="•"/>
                <a:defRPr/>
              </a:pPr>
              <a:r>
                <a:rPr lang="en-US" sz="1100" kern="0" dirty="0"/>
                <a:t>Comprehensive </a:t>
              </a:r>
              <a:r>
                <a:rPr lang="en-US" altLang="zh-CN" sz="1100" kern="0" dirty="0"/>
                <a:t>r</a:t>
              </a:r>
              <a:r>
                <a:rPr lang="en-US" sz="1100" kern="0" dirty="0"/>
                <a:t>ansomware protection mgmt., Unified mgmt. of K8S, Unified DR </a:t>
              </a:r>
              <a:r>
                <a:rPr lang="en-US" sz="1100" kern="0" dirty="0" err="1"/>
                <a:t>mgmt</a:t>
              </a:r>
              <a:r>
                <a:rPr lang="en-US" sz="1100" kern="0" dirty="0"/>
                <a:t> etc.</a:t>
              </a:r>
            </a:p>
          </p:txBody>
        </p:sp>
        <p:grpSp>
          <p:nvGrpSpPr>
            <p:cNvPr id="18" name="组合 19">
              <a:extLst>
                <a:ext uri="{FF2B5EF4-FFF2-40B4-BE49-F238E27FC236}">
                  <a16:creationId xmlns:a16="http://schemas.microsoft.com/office/drawing/2014/main" id="{947D904B-31BD-00CD-2A00-0C8AEA6F39C3}"/>
                </a:ext>
              </a:extLst>
            </p:cNvPr>
            <p:cNvGrpSpPr/>
            <p:nvPr/>
          </p:nvGrpSpPr>
          <p:grpSpPr>
            <a:xfrm>
              <a:off x="1366940" y="2790680"/>
              <a:ext cx="1297657" cy="964674"/>
              <a:chOff x="1366940" y="2655193"/>
              <a:chExt cx="1297657" cy="964674"/>
            </a:xfrm>
          </p:grpSpPr>
          <p:pic>
            <p:nvPicPr>
              <p:cNvPr id="28" name="图片 30" descr="设备">
                <a:extLst>
                  <a:ext uri="{FF2B5EF4-FFF2-40B4-BE49-F238E27FC236}">
                    <a16:creationId xmlns:a16="http://schemas.microsoft.com/office/drawing/2014/main" id="{B71BCF02-04A9-BE14-6EA4-478FC1F3C3B1}"/>
                  </a:ext>
                </a:extLst>
              </p:cNvPr>
              <p:cNvPicPr>
                <a:picLocks noChangeAspect="1"/>
              </p:cNvPicPr>
              <p:nvPr/>
            </p:nvPicPr>
            <p:blipFill>
              <a:blip r:embed="rId4"/>
              <a:stretch>
                <a:fillRect/>
              </a:stretch>
            </p:blipFill>
            <p:spPr>
              <a:xfrm>
                <a:off x="1411888" y="2655193"/>
                <a:ext cx="1207761" cy="754871"/>
              </a:xfrm>
              <a:prstGeom prst="rect">
                <a:avLst/>
              </a:prstGeom>
            </p:spPr>
          </p:pic>
          <p:sp>
            <p:nvSpPr>
              <p:cNvPr id="29" name="文本框 31">
                <a:extLst>
                  <a:ext uri="{FF2B5EF4-FFF2-40B4-BE49-F238E27FC236}">
                    <a16:creationId xmlns:a16="http://schemas.microsoft.com/office/drawing/2014/main" id="{61CF9689-A0FF-F8BA-1862-18D7A0C06857}"/>
                  </a:ext>
                </a:extLst>
              </p:cNvPr>
              <p:cNvSpPr txBox="1"/>
              <p:nvPr/>
            </p:nvSpPr>
            <p:spPr>
              <a:xfrm>
                <a:off x="1366940" y="3342760"/>
                <a:ext cx="1297657"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OceanStor Pacific</a:t>
                </a:r>
                <a:endParaRPr kumimoji="1" lang="zh-CN" altLang="en-US" sz="1200" b="1" kern="0" dirty="0">
                  <a:ea typeface="Microsoft YaHei" panose="020B0503020204020204" pitchFamily="34" charset="-122"/>
                </a:endParaRPr>
              </a:p>
            </p:txBody>
          </p:sp>
        </p:grpSp>
        <p:grpSp>
          <p:nvGrpSpPr>
            <p:cNvPr id="19" name="组合 20">
              <a:extLst>
                <a:ext uri="{FF2B5EF4-FFF2-40B4-BE49-F238E27FC236}">
                  <a16:creationId xmlns:a16="http://schemas.microsoft.com/office/drawing/2014/main" id="{CAA0E382-8874-677E-7CA5-7CC5384497E1}"/>
                </a:ext>
              </a:extLst>
            </p:cNvPr>
            <p:cNvGrpSpPr/>
            <p:nvPr/>
          </p:nvGrpSpPr>
          <p:grpSpPr>
            <a:xfrm>
              <a:off x="1092719" y="5179624"/>
              <a:ext cx="1846098" cy="840630"/>
              <a:chOff x="1092719" y="5065466"/>
              <a:chExt cx="1846098" cy="840630"/>
            </a:xfrm>
          </p:grpSpPr>
          <p:sp>
            <p:nvSpPr>
              <p:cNvPr id="26" name="文本框 28">
                <a:extLst>
                  <a:ext uri="{FF2B5EF4-FFF2-40B4-BE49-F238E27FC236}">
                    <a16:creationId xmlns:a16="http://schemas.microsoft.com/office/drawing/2014/main" id="{6AB34A19-6246-9350-E6EC-1A23A1C7C5C8}"/>
                  </a:ext>
                </a:extLst>
              </p:cNvPr>
              <p:cNvSpPr txBox="1"/>
              <p:nvPr/>
            </p:nvSpPr>
            <p:spPr>
              <a:xfrm>
                <a:off x="1092719" y="5628989"/>
                <a:ext cx="1846098"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Data Management Engine</a:t>
                </a:r>
                <a:endParaRPr kumimoji="1" lang="zh-CN" altLang="en-US" sz="1200" b="1" kern="0" dirty="0">
                  <a:ea typeface="Microsoft YaHei" panose="020B0503020204020204" pitchFamily="34" charset="-122"/>
                </a:endParaRPr>
              </a:p>
            </p:txBody>
          </p:sp>
          <p:pic>
            <p:nvPicPr>
              <p:cNvPr id="27" name="Picture 1" descr="C:\Users\d00288795.CHINA\AppData\Roaming\eSpace_Desktop\UserData\d00288795\imagefiles\FA4F7BCE-C38B-4BD3-BC8B-5ECCBA470673.png">
                <a:extLst>
                  <a:ext uri="{FF2B5EF4-FFF2-40B4-BE49-F238E27FC236}">
                    <a16:creationId xmlns:a16="http://schemas.microsoft.com/office/drawing/2014/main" id="{B8ABDD32-60DA-1435-37FD-598C22C9A5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7768" y="5065466"/>
                <a:ext cx="1296000" cy="5165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组合 21">
              <a:extLst>
                <a:ext uri="{FF2B5EF4-FFF2-40B4-BE49-F238E27FC236}">
                  <a16:creationId xmlns:a16="http://schemas.microsoft.com/office/drawing/2014/main" id="{89086BD5-27F7-D013-15E6-0CB738E5D4F3}"/>
                </a:ext>
              </a:extLst>
            </p:cNvPr>
            <p:cNvGrpSpPr/>
            <p:nvPr/>
          </p:nvGrpSpPr>
          <p:grpSpPr>
            <a:xfrm>
              <a:off x="1077994" y="4125406"/>
              <a:ext cx="1875549" cy="760701"/>
              <a:chOff x="1077994" y="3949845"/>
              <a:chExt cx="1875549" cy="760701"/>
            </a:xfrm>
          </p:grpSpPr>
          <p:pic>
            <p:nvPicPr>
              <p:cNvPr id="24" name="图片 26" descr="组 42911984">
                <a:extLst>
                  <a:ext uri="{FF2B5EF4-FFF2-40B4-BE49-F238E27FC236}">
                    <a16:creationId xmlns:a16="http://schemas.microsoft.com/office/drawing/2014/main" id="{D6A2F7C2-6405-F10D-1764-07D2EAE21159}"/>
                  </a:ext>
                </a:extLst>
              </p:cNvPr>
              <p:cNvPicPr>
                <a:picLocks noChangeAspect="1"/>
              </p:cNvPicPr>
              <p:nvPr/>
            </p:nvPicPr>
            <p:blipFill>
              <a:blip r:embed="rId6"/>
              <a:stretch>
                <a:fillRect/>
              </a:stretch>
            </p:blipFill>
            <p:spPr>
              <a:xfrm>
                <a:off x="1077994" y="3949845"/>
                <a:ext cx="1875549" cy="574520"/>
              </a:xfrm>
              <a:prstGeom prst="rect">
                <a:avLst/>
              </a:prstGeom>
            </p:spPr>
          </p:pic>
          <p:sp>
            <p:nvSpPr>
              <p:cNvPr id="25" name="文本框 27">
                <a:extLst>
                  <a:ext uri="{FF2B5EF4-FFF2-40B4-BE49-F238E27FC236}">
                    <a16:creationId xmlns:a16="http://schemas.microsoft.com/office/drawing/2014/main" id="{CE690245-5ACB-E97C-EA0D-D5ED5F459166}"/>
                  </a:ext>
                </a:extLst>
              </p:cNvPr>
              <p:cNvSpPr txBox="1"/>
              <p:nvPr/>
            </p:nvSpPr>
            <p:spPr>
              <a:xfrm>
                <a:off x="1488014" y="4433439"/>
                <a:ext cx="1055508" cy="277107"/>
              </a:xfrm>
              <a:prstGeom prst="rect">
                <a:avLst/>
              </a:prstGeom>
              <a:noFill/>
            </p:spPr>
            <p:txBody>
              <a:bodyPr wrap="none" rtlCol="0">
                <a:spAutoFit/>
              </a:bodyPr>
              <a:lstStyle/>
              <a:p>
                <a:pPr algn="ctr" defTabSz="914034">
                  <a:defRPr/>
                </a:pPr>
                <a:r>
                  <a:rPr kumimoji="1" lang="en-US" altLang="zh-CN" sz="1200" b="1" kern="0" dirty="0">
                    <a:ea typeface="Microsoft YaHei" panose="020B0503020204020204" pitchFamily="34" charset="-122"/>
                  </a:rPr>
                  <a:t>OceanProtect</a:t>
                </a:r>
                <a:endParaRPr kumimoji="1" lang="zh-CN" altLang="en-US" sz="1200" b="1" kern="0" dirty="0">
                  <a:ea typeface="Microsoft YaHei" panose="020B0503020204020204" pitchFamily="34" charset="-122"/>
                </a:endParaRPr>
              </a:p>
            </p:txBody>
          </p:sp>
        </p:grpSp>
        <p:sp>
          <p:nvSpPr>
            <p:cNvPr id="21" name="文本框 23">
              <a:extLst>
                <a:ext uri="{FF2B5EF4-FFF2-40B4-BE49-F238E27FC236}">
                  <a16:creationId xmlns:a16="http://schemas.microsoft.com/office/drawing/2014/main" id="{B9CE473B-4330-A2CB-DB1E-14CDBD596DD3}"/>
                </a:ext>
              </a:extLst>
            </p:cNvPr>
            <p:cNvSpPr txBox="1"/>
            <p:nvPr/>
          </p:nvSpPr>
          <p:spPr>
            <a:xfrm>
              <a:off x="3120809" y="2750966"/>
              <a:ext cx="3600000" cy="961802"/>
            </a:xfrm>
            <a:prstGeom prst="rect">
              <a:avLst/>
            </a:prstGeom>
            <a:noFill/>
          </p:spPr>
          <p:txBody>
            <a:bodyPr wrap="square" rtlCol="0">
              <a:spAutoFit/>
            </a:bodyPr>
            <a:lstStyle/>
            <a:p>
              <a:pPr algn="ctr">
                <a:lnSpc>
                  <a:spcPct val="150000"/>
                </a:lnSpc>
                <a:spcAft>
                  <a:spcPts val="300"/>
                </a:spcAft>
                <a:defRPr/>
              </a:pPr>
              <a:r>
                <a:rPr kumimoji="1" lang="en-US" altLang="zh-CN" sz="1399" b="1" kern="0" dirty="0" err="1">
                  <a:ea typeface="Microsoft YaHei" panose="020B0503020204020204" pitchFamily="34" charset="-122"/>
                  <a:sym typeface="Arial" panose="020B0604020202020204"/>
                </a:rPr>
                <a:t>Tiering</a:t>
              </a:r>
              <a:r>
                <a:rPr kumimoji="1" lang="en-US" altLang="zh-CN" sz="1399" b="1" kern="0" dirty="0">
                  <a:ea typeface="Microsoft YaHei" panose="020B0503020204020204" pitchFamily="34" charset="-122"/>
                  <a:sym typeface="Arial" panose="020B0604020202020204"/>
                </a:rPr>
                <a:t> Data in All scenarios</a:t>
              </a:r>
            </a:p>
            <a:p>
              <a:pPr marL="285636" indent="-285636">
                <a:lnSpc>
                  <a:spcPct val="150000"/>
                </a:lnSpc>
                <a:buFont typeface="Arial" panose="020B0604020202020204" pitchFamily="34" charset="0"/>
                <a:buChar char="•"/>
                <a:defRPr/>
              </a:pPr>
              <a:r>
                <a:rPr lang="en-US" sz="1100" kern="0" dirty="0" err="1"/>
                <a:t>T</a:t>
              </a:r>
              <a:r>
                <a:rPr lang="en-US" altLang="zh-CN" sz="1100" kern="0" dirty="0" err="1"/>
                <a:t>iering</a:t>
              </a:r>
              <a:r>
                <a:rPr lang="en-US" altLang="zh-CN" sz="1100" kern="0" dirty="0"/>
                <a:t> to cloud, c</a:t>
              </a:r>
              <a:r>
                <a:rPr lang="en-US" sz="1100" kern="0" dirty="0"/>
                <a:t>ross-pool online volume migration, </a:t>
              </a:r>
              <a:r>
                <a:rPr lang="en-US" altLang="zh-CN" sz="1100" kern="0" dirty="0"/>
                <a:t>d</a:t>
              </a:r>
              <a:r>
                <a:rPr lang="en-US" sz="1100" kern="0" dirty="0"/>
                <a:t>ata flow between clusters, </a:t>
              </a:r>
              <a:r>
                <a:rPr lang="en-US" altLang="zh-CN" sz="1100" kern="0" dirty="0"/>
                <a:t>etc.</a:t>
              </a:r>
            </a:p>
          </p:txBody>
        </p:sp>
        <p:sp>
          <p:nvSpPr>
            <p:cNvPr id="22" name="文本框 24">
              <a:extLst>
                <a:ext uri="{FF2B5EF4-FFF2-40B4-BE49-F238E27FC236}">
                  <a16:creationId xmlns:a16="http://schemas.microsoft.com/office/drawing/2014/main" id="{53407CDD-D72D-0721-1CEF-8CA0B9DCC881}"/>
                </a:ext>
              </a:extLst>
            </p:cNvPr>
            <p:cNvSpPr txBox="1"/>
            <p:nvPr/>
          </p:nvSpPr>
          <p:spPr>
            <a:xfrm>
              <a:off x="3186118" y="1093921"/>
              <a:ext cx="3555750" cy="307777"/>
            </a:xfrm>
            <a:prstGeom prst="rect">
              <a:avLst/>
            </a:prstGeom>
            <a:noFill/>
          </p:spPr>
          <p:txBody>
            <a:bodyPr wrap="square" rtlCol="0">
              <a:spAutoFit/>
            </a:bodyPr>
            <a:lstStyle/>
            <a:p>
              <a:pPr algn="ctr">
                <a:defRPr/>
              </a:pPr>
              <a:r>
                <a:rPr kumimoji="1" lang="en-US" sz="1399" b="1" kern="0" dirty="0">
                  <a:latin typeface="Microsoft YaHei" panose="020B0503020204020204" pitchFamily="34" charset="-122"/>
                  <a:ea typeface="Microsoft YaHei" panose="020B0503020204020204" pitchFamily="34" charset="-122"/>
                </a:rPr>
                <a:t>K</a:t>
              </a:r>
              <a:r>
                <a:rPr kumimoji="1" lang="en-US" altLang="zh-CN" sz="1399" b="1" kern="0" dirty="0">
                  <a:latin typeface="Microsoft YaHei" panose="020B0503020204020204" pitchFamily="34" charset="-122"/>
                  <a:ea typeface="Microsoft YaHei" panose="020B0503020204020204" pitchFamily="34" charset="-122"/>
                </a:rPr>
                <a:t>ey Features</a:t>
              </a:r>
              <a:r>
                <a:rPr kumimoji="1" lang="en-US" sz="1399" b="1" kern="0" dirty="0">
                  <a:latin typeface="Microsoft YaHei" panose="020B0503020204020204" pitchFamily="34" charset="-122"/>
                  <a:ea typeface="Microsoft YaHei" panose="020B0503020204020204" pitchFamily="34" charset="-122"/>
                </a:rPr>
                <a:t> in 2023</a:t>
              </a:r>
            </a:p>
          </p:txBody>
        </p:sp>
        <p:sp>
          <p:nvSpPr>
            <p:cNvPr id="23" name="文本框 25">
              <a:extLst>
                <a:ext uri="{FF2B5EF4-FFF2-40B4-BE49-F238E27FC236}">
                  <a16:creationId xmlns:a16="http://schemas.microsoft.com/office/drawing/2014/main" id="{9A6FEBB6-8D25-1705-0C20-8C8301745240}"/>
                </a:ext>
              </a:extLst>
            </p:cNvPr>
            <p:cNvSpPr txBox="1"/>
            <p:nvPr/>
          </p:nvSpPr>
          <p:spPr>
            <a:xfrm>
              <a:off x="8277370" y="1093921"/>
              <a:ext cx="2770908" cy="307777"/>
            </a:xfrm>
            <a:prstGeom prst="rect">
              <a:avLst/>
            </a:prstGeom>
            <a:noFill/>
          </p:spPr>
          <p:txBody>
            <a:bodyPr wrap="square" rtlCol="0">
              <a:spAutoFit/>
            </a:bodyPr>
            <a:lstStyle/>
            <a:p>
              <a:pPr algn="ctr">
                <a:defRPr/>
              </a:pPr>
              <a:r>
                <a:rPr kumimoji="1" lang="en-US" sz="1399" b="1" kern="0" dirty="0">
                  <a:latin typeface="Microsoft YaHei" panose="020B0503020204020204" pitchFamily="34" charset="-122"/>
                  <a:ea typeface="Microsoft YaHei" panose="020B0503020204020204" pitchFamily="34" charset="-122"/>
                </a:rPr>
                <a:t>E</a:t>
              </a:r>
              <a:r>
                <a:rPr kumimoji="1" lang="en-US" altLang="zh-CN" sz="1399" b="1" kern="0" dirty="0">
                  <a:latin typeface="Microsoft YaHei" panose="020B0503020204020204" pitchFamily="34" charset="-122"/>
                  <a:ea typeface="Microsoft YaHei" panose="020B0503020204020204" pitchFamily="34" charset="-122"/>
                </a:rPr>
                <a:t>volution</a:t>
              </a:r>
              <a:r>
                <a:rPr kumimoji="1" lang="en-US" sz="1399" b="1" kern="0" dirty="0">
                  <a:latin typeface="Microsoft YaHei" panose="020B0503020204020204" pitchFamily="34" charset="-122"/>
                  <a:ea typeface="Microsoft YaHei" panose="020B0503020204020204" pitchFamily="34" charset="-122"/>
                </a:rPr>
                <a:t> in 2024</a:t>
              </a:r>
            </a:p>
          </p:txBody>
        </p:sp>
      </p:grpSp>
      <p:sp>
        <p:nvSpPr>
          <p:cNvPr id="40" name="文本框 42">
            <a:extLst>
              <a:ext uri="{FF2B5EF4-FFF2-40B4-BE49-F238E27FC236}">
                <a16:creationId xmlns:a16="http://schemas.microsoft.com/office/drawing/2014/main" id="{D9E71FE4-41C6-BF80-B9C8-921091198921}"/>
              </a:ext>
            </a:extLst>
          </p:cNvPr>
          <p:cNvSpPr txBox="1"/>
          <p:nvPr/>
        </p:nvSpPr>
        <p:spPr>
          <a:xfrm>
            <a:off x="7887057" y="1595799"/>
            <a:ext cx="3254185" cy="896912"/>
          </a:xfrm>
          <a:prstGeom prst="rect">
            <a:avLst/>
          </a:prstGeom>
          <a:noFill/>
        </p:spPr>
        <p:txBody>
          <a:bodyPr wrap="square" rtlCol="0">
            <a:spAutoFit/>
          </a:bodyPr>
          <a:lstStyle/>
          <a:p>
            <a:pPr algn="ctr">
              <a:lnSpc>
                <a:spcPct val="150000"/>
              </a:lnSpc>
              <a:defRPr/>
            </a:pPr>
            <a:r>
              <a:rPr kumimoji="1" lang="en-US" altLang="zh-CN" sz="1399" b="1" kern="0" dirty="0">
                <a:ea typeface="Microsoft YaHei" panose="020B0503020204020204" pitchFamily="34" charset="-122"/>
              </a:rPr>
              <a:t>Disaggregated Architecture</a:t>
            </a:r>
          </a:p>
          <a:p>
            <a:pPr marL="171381" indent="-171381">
              <a:lnSpc>
                <a:spcPct val="150000"/>
              </a:lnSpc>
              <a:buFont typeface="Arial" panose="020B0604020202020204" pitchFamily="34" charset="0"/>
              <a:buChar char="•"/>
              <a:defRPr/>
            </a:pPr>
            <a:r>
              <a:rPr kumimoji="1" lang="en-US" sz="1100" dirty="0">
                <a:effectLst>
                  <a:reflection blurRad="50800" stA="20000" endPos="37000" dist="25400" dir="5400000" sy="-100000" algn="bl" rotWithShape="0"/>
                </a:effectLst>
                <a:latin typeface="Arial" panose="020B0604020202020204" pitchFamily="34" charset="0"/>
                <a:ea typeface="Microsoft YaHei" panose="020B0503020204020204" pitchFamily="34" charset="-122"/>
                <a:cs typeface="Arial" panose="020B0604020202020204" pitchFamily="34" charset="0"/>
              </a:rPr>
              <a:t>Composable, shared memory architecture, </a:t>
            </a:r>
            <a:r>
              <a:rPr lang="en-US" sz="1100" kern="0" dirty="0"/>
              <a:t>50% performance increase</a:t>
            </a:r>
          </a:p>
        </p:txBody>
      </p:sp>
      <p:sp>
        <p:nvSpPr>
          <p:cNvPr id="41" name="文本框 43">
            <a:extLst>
              <a:ext uri="{FF2B5EF4-FFF2-40B4-BE49-F238E27FC236}">
                <a16:creationId xmlns:a16="http://schemas.microsoft.com/office/drawing/2014/main" id="{45C5AFBD-07E1-967D-3739-E602EAE702E2}"/>
              </a:ext>
            </a:extLst>
          </p:cNvPr>
          <p:cNvSpPr txBox="1"/>
          <p:nvPr/>
        </p:nvSpPr>
        <p:spPr>
          <a:xfrm>
            <a:off x="7887056" y="3935683"/>
            <a:ext cx="3743980" cy="961426"/>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rPr>
              <a:t>More Affordable Flash Landing Zone</a:t>
            </a:r>
          </a:p>
          <a:p>
            <a:pPr marL="171381" indent="-171381">
              <a:lnSpc>
                <a:spcPct val="150000"/>
              </a:lnSpc>
              <a:buFont typeface="Arial" panose="020B0604020202020204" pitchFamily="34" charset="0"/>
              <a:buChar char="•"/>
              <a:defRPr/>
            </a:pPr>
            <a:r>
              <a:rPr lang="en-US" sz="1100" dirty="0">
                <a:cs typeface="Arial" panose="020B0604020202020204" pitchFamily="34" charset="0"/>
              </a:rPr>
              <a:t>Global deduplication, </a:t>
            </a:r>
            <a:r>
              <a:rPr lang="en-US" altLang="zh-CN" sz="1100" dirty="0">
                <a:cs typeface="Arial" panose="020B0604020202020204" pitchFamily="34" charset="0"/>
              </a:rPr>
              <a:t>s</a:t>
            </a:r>
            <a:r>
              <a:rPr lang="en-US" sz="1100" dirty="0">
                <a:cs typeface="Arial" panose="020B0604020202020204" pitchFamily="34" charset="0"/>
              </a:rPr>
              <a:t>ource deduplication </a:t>
            </a:r>
            <a:r>
              <a:rPr lang="en-US" altLang="zh-CN" sz="1100" dirty="0">
                <a:cs typeface="Arial" panose="020B0604020202020204" pitchFamily="34" charset="0"/>
              </a:rPr>
              <a:t>capability enhancement, tiering to pacific </a:t>
            </a:r>
            <a:r>
              <a:rPr lang="en-US" sz="1100" dirty="0">
                <a:cs typeface="Arial" panose="020B0604020202020204" pitchFamily="34" charset="0"/>
              </a:rPr>
              <a:t>after deduplication</a:t>
            </a:r>
            <a:r>
              <a:rPr lang="en-US" altLang="zh-CN" sz="1100" kern="0" dirty="0"/>
              <a:t>.</a:t>
            </a:r>
            <a:endParaRPr kumimoji="1" lang="en-US" altLang="zh-CN" sz="1200" b="1" kern="0" dirty="0">
              <a:ea typeface="Microsoft YaHei" panose="020B0503020204020204" pitchFamily="34" charset="-122"/>
            </a:endParaRPr>
          </a:p>
        </p:txBody>
      </p:sp>
      <p:sp>
        <p:nvSpPr>
          <p:cNvPr id="42" name="文本框 44">
            <a:extLst>
              <a:ext uri="{FF2B5EF4-FFF2-40B4-BE49-F238E27FC236}">
                <a16:creationId xmlns:a16="http://schemas.microsoft.com/office/drawing/2014/main" id="{C35E5AE1-A97F-449E-4A22-B56363ADFB55}"/>
              </a:ext>
            </a:extLst>
          </p:cNvPr>
          <p:cNvSpPr txBox="1"/>
          <p:nvPr/>
        </p:nvSpPr>
        <p:spPr>
          <a:xfrm>
            <a:off x="7887056" y="5121869"/>
            <a:ext cx="3820505" cy="961426"/>
          </a:xfrm>
          <a:prstGeom prst="rect">
            <a:avLst/>
          </a:prstGeom>
          <a:noFill/>
        </p:spPr>
        <p:txBody>
          <a:bodyPr wrap="square" rtlCol="0">
            <a:spAutoFit/>
          </a:bodyPr>
          <a:lstStyle/>
          <a:p>
            <a:pPr algn="ctr">
              <a:lnSpc>
                <a:spcPct val="150000"/>
              </a:lnSpc>
              <a:spcAft>
                <a:spcPts val="300"/>
              </a:spcAft>
              <a:defRPr/>
            </a:pPr>
            <a:r>
              <a:rPr lang="en-US" sz="1399" b="1" kern="0" dirty="0"/>
              <a:t>Intelligent O&amp;M</a:t>
            </a:r>
          </a:p>
          <a:p>
            <a:pPr marL="285636" indent="-285636">
              <a:lnSpc>
                <a:spcPct val="150000"/>
              </a:lnSpc>
              <a:buFont typeface="Arial" panose="020B0604020202020204" pitchFamily="34" charset="0"/>
              <a:buChar char="•"/>
              <a:defRPr/>
            </a:pPr>
            <a:r>
              <a:rPr lang="en-US" sz="1100" kern="0" dirty="0"/>
              <a:t>E2E intelligent performance diagnosis from VM to storage, </a:t>
            </a:r>
            <a:r>
              <a:rPr lang="en-US" sz="1100" dirty="0"/>
              <a:t>security &amp; health assessment by AI</a:t>
            </a:r>
            <a:r>
              <a:rPr lang="en-US" sz="1100" kern="0"/>
              <a:t>, etc</a:t>
            </a:r>
            <a:r>
              <a:rPr lang="en-US" sz="1100" kern="0" dirty="0"/>
              <a:t>.</a:t>
            </a:r>
          </a:p>
        </p:txBody>
      </p:sp>
      <p:sp>
        <p:nvSpPr>
          <p:cNvPr id="43" name="文本框 45">
            <a:extLst>
              <a:ext uri="{FF2B5EF4-FFF2-40B4-BE49-F238E27FC236}">
                <a16:creationId xmlns:a16="http://schemas.microsoft.com/office/drawing/2014/main" id="{CD0F3E08-7782-79DE-E51E-16FDC1A5BA8E}"/>
              </a:ext>
            </a:extLst>
          </p:cNvPr>
          <p:cNvSpPr txBox="1"/>
          <p:nvPr/>
        </p:nvSpPr>
        <p:spPr>
          <a:xfrm>
            <a:off x="7887057" y="2754776"/>
            <a:ext cx="3598594" cy="935384"/>
          </a:xfrm>
          <a:prstGeom prst="rect">
            <a:avLst/>
          </a:prstGeom>
          <a:noFill/>
        </p:spPr>
        <p:txBody>
          <a:bodyPr wrap="square" rtlCol="0">
            <a:spAutoFit/>
          </a:bodyPr>
          <a:lstStyle/>
          <a:p>
            <a:pPr algn="ctr">
              <a:lnSpc>
                <a:spcPct val="150000"/>
              </a:lnSpc>
              <a:spcAft>
                <a:spcPts val="300"/>
              </a:spcAft>
              <a:defRPr/>
            </a:pPr>
            <a:r>
              <a:rPr kumimoji="1" lang="en-US" altLang="zh-CN" sz="1399" b="1" kern="0" dirty="0">
                <a:ea typeface="Microsoft YaHei" panose="020B0503020204020204" pitchFamily="34" charset="-122"/>
                <a:sym typeface="Arial" panose="020B0604020202020204"/>
              </a:rPr>
              <a:t>AI/ML Performance and Scalability</a:t>
            </a:r>
          </a:p>
          <a:p>
            <a:pPr marL="285636" indent="-285636">
              <a:lnSpc>
                <a:spcPct val="150000"/>
              </a:lnSpc>
              <a:buFont typeface="Arial" panose="020B0604020202020204" pitchFamily="34" charset="0"/>
              <a:buChar char="•"/>
              <a:defRPr/>
            </a:pPr>
            <a:r>
              <a:rPr lang="en-US" sz="1100" dirty="0" err="1"/>
              <a:t>OceanStor</a:t>
            </a:r>
            <a:r>
              <a:rPr lang="en-US" sz="1100" dirty="0"/>
              <a:t> A310, 80GBps/RU, 200G RoCE access</a:t>
            </a:r>
          </a:p>
          <a:p>
            <a:pPr marL="285636" indent="-285636">
              <a:lnSpc>
                <a:spcPct val="150000"/>
              </a:lnSpc>
              <a:buFont typeface="Arial" panose="020B0604020202020204" pitchFamily="34" charset="0"/>
              <a:buChar char="•"/>
              <a:defRPr/>
            </a:pPr>
            <a:r>
              <a:rPr lang="en-US" altLang="zh-CN" sz="1100" kern="0" dirty="0"/>
              <a:t>Global File System</a:t>
            </a:r>
          </a:p>
        </p:txBody>
      </p:sp>
    </p:spTree>
    <p:extLst>
      <p:ext uri="{BB962C8B-B14F-4D97-AF65-F5344CB8AC3E}">
        <p14:creationId xmlns:p14="http://schemas.microsoft.com/office/powerpoint/2010/main" val="84258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82763" y="329950"/>
            <a:ext cx="11573197" cy="724247"/>
          </a:xfrm>
        </p:spPr>
        <p:txBody>
          <a:bodyPr/>
          <a:lstStyle/>
          <a:p>
            <a:pPr algn="l"/>
            <a:r>
              <a:rPr lang="en-US" sz="3200" i="0" dirty="0">
                <a:solidFill>
                  <a:schemeClr val="accent1"/>
                </a:solidFill>
                <a:effectLst/>
                <a:latin typeface="Microsoft YaHei" panose="020B0503020204020204" pitchFamily="34" charset="-122"/>
                <a:ea typeface="Microsoft YaHei" panose="020B0503020204020204" pitchFamily="34" charset="-122"/>
              </a:rPr>
              <a:t>Huawei's Competitive Advantages</a:t>
            </a:r>
          </a:p>
        </p:txBody>
      </p:sp>
      <p:sp>
        <p:nvSpPr>
          <p:cNvPr id="4" name="TextBox 3">
            <a:extLst>
              <a:ext uri="{FF2B5EF4-FFF2-40B4-BE49-F238E27FC236}">
                <a16:creationId xmlns:a16="http://schemas.microsoft.com/office/drawing/2014/main" id="{15408513-3C1D-44C9-A3E5-EB326BA8735D}"/>
              </a:ext>
            </a:extLst>
          </p:cNvPr>
          <p:cNvSpPr txBox="1"/>
          <p:nvPr/>
        </p:nvSpPr>
        <p:spPr>
          <a:xfrm>
            <a:off x="8142497" y="5262108"/>
            <a:ext cx="40557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61E64338-2684-444D-85D9-0F2156D0000A}"/>
              </a:ext>
            </a:extLst>
          </p:cNvPr>
          <p:cNvSpPr txBox="1"/>
          <p:nvPr/>
        </p:nvSpPr>
        <p:spPr>
          <a:xfrm>
            <a:off x="6941149" y="3956981"/>
            <a:ext cx="4055723"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13DE5761-6CC2-4089-ABDC-C125702CADBF}"/>
              </a:ext>
            </a:extLst>
          </p:cNvPr>
          <p:cNvSpPr txBox="1"/>
          <p:nvPr/>
        </p:nvSpPr>
        <p:spPr>
          <a:xfrm>
            <a:off x="9211131" y="4012780"/>
            <a:ext cx="4055723" cy="27700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nvGrpSpPr>
          <p:cNvPr id="18" name="Group 17">
            <a:extLst>
              <a:ext uri="{FF2B5EF4-FFF2-40B4-BE49-F238E27FC236}">
                <a16:creationId xmlns:a16="http://schemas.microsoft.com/office/drawing/2014/main" id="{AF125DDF-54C0-44F1-9312-CC567147E6D6}"/>
              </a:ext>
            </a:extLst>
          </p:cNvPr>
          <p:cNvGrpSpPr/>
          <p:nvPr/>
        </p:nvGrpSpPr>
        <p:grpSpPr>
          <a:xfrm rot="10800000" flipH="1">
            <a:off x="2004122" y="2811192"/>
            <a:ext cx="2127533" cy="2127533"/>
            <a:chOff x="6876256" y="3063517"/>
            <a:chExt cx="1944216" cy="1944216"/>
          </a:xfrm>
          <a:scene3d>
            <a:camera prst="perspectiveLeft">
              <a:rot lat="0" lon="3900000" rev="0"/>
            </a:camera>
            <a:lightRig rig="threePt" dir="t"/>
          </a:scene3d>
        </p:grpSpPr>
        <p:sp>
          <p:nvSpPr>
            <p:cNvPr id="19" name="Oval 18">
              <a:extLst>
                <a:ext uri="{FF2B5EF4-FFF2-40B4-BE49-F238E27FC236}">
                  <a16:creationId xmlns:a16="http://schemas.microsoft.com/office/drawing/2014/main" id="{D4F344A5-D92C-4603-A473-E966BA62A68D}"/>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C3D9F7C8-DFDE-4FE7-9999-7B888487F58A}"/>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4D964D23-0A44-4C3A-8202-130EAAE36554}"/>
                </a:ext>
              </a:extLst>
            </p:cNvPr>
            <p:cNvSpPr/>
            <p:nvPr/>
          </p:nvSpPr>
          <p:spPr>
            <a:xfrm>
              <a:off x="7487073" y="3674334"/>
              <a:ext cx="722583" cy="722583"/>
            </a:xfrm>
            <a:prstGeom prst="ellipse">
              <a:avLst/>
            </a:prstGeom>
            <a:solidFill>
              <a:schemeClr val="accent4"/>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2" name="Rectangle 21">
            <a:extLst>
              <a:ext uri="{FF2B5EF4-FFF2-40B4-BE49-F238E27FC236}">
                <a16:creationId xmlns:a16="http://schemas.microsoft.com/office/drawing/2014/main" id="{9F42F8BA-36EB-4CDA-9C34-2FBFA3D0D547}"/>
              </a:ext>
            </a:extLst>
          </p:cNvPr>
          <p:cNvSpPr/>
          <p:nvPr/>
        </p:nvSpPr>
        <p:spPr>
          <a:xfrm>
            <a:off x="5235824" y="4464857"/>
            <a:ext cx="594864" cy="59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ectangle 22">
            <a:extLst>
              <a:ext uri="{FF2B5EF4-FFF2-40B4-BE49-F238E27FC236}">
                <a16:creationId xmlns:a16="http://schemas.microsoft.com/office/drawing/2014/main" id="{F0270141-EAEF-4DB8-BE02-068A9E67E9FC}"/>
              </a:ext>
            </a:extLst>
          </p:cNvPr>
          <p:cNvSpPr/>
          <p:nvPr/>
        </p:nvSpPr>
        <p:spPr>
          <a:xfrm>
            <a:off x="5235824" y="3542004"/>
            <a:ext cx="594864" cy="5948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Rectangle 23">
            <a:extLst>
              <a:ext uri="{FF2B5EF4-FFF2-40B4-BE49-F238E27FC236}">
                <a16:creationId xmlns:a16="http://schemas.microsoft.com/office/drawing/2014/main" id="{B8E337CC-A763-4D05-9509-C4A9D2828580}"/>
              </a:ext>
            </a:extLst>
          </p:cNvPr>
          <p:cNvSpPr/>
          <p:nvPr/>
        </p:nvSpPr>
        <p:spPr>
          <a:xfrm>
            <a:off x="5235824" y="2619152"/>
            <a:ext cx="594864" cy="59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1B20DF86-2CE8-449A-9346-3AA4C54078C2}"/>
              </a:ext>
            </a:extLst>
          </p:cNvPr>
          <p:cNvSpPr/>
          <p:nvPr/>
        </p:nvSpPr>
        <p:spPr>
          <a:xfrm>
            <a:off x="5235824" y="5387712"/>
            <a:ext cx="594864" cy="5948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Rectangle 26">
            <a:extLst>
              <a:ext uri="{FF2B5EF4-FFF2-40B4-BE49-F238E27FC236}">
                <a16:creationId xmlns:a16="http://schemas.microsoft.com/office/drawing/2014/main" id="{9AD4AE32-2565-486C-BF53-0B038014A932}"/>
              </a:ext>
            </a:extLst>
          </p:cNvPr>
          <p:cNvSpPr/>
          <p:nvPr/>
        </p:nvSpPr>
        <p:spPr>
          <a:xfrm>
            <a:off x="5235824" y="1696299"/>
            <a:ext cx="594864" cy="5948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Down Arrow 1">
            <a:extLst>
              <a:ext uri="{FF2B5EF4-FFF2-40B4-BE49-F238E27FC236}">
                <a16:creationId xmlns:a16="http://schemas.microsoft.com/office/drawing/2014/main" id="{3766BDF5-EFD6-495F-B0D3-3C1954E30463}"/>
              </a:ext>
            </a:extLst>
          </p:cNvPr>
          <p:cNvSpPr/>
          <p:nvPr/>
        </p:nvSpPr>
        <p:spPr>
          <a:xfrm rot="10800000" flipH="1">
            <a:off x="5345945" y="5475167"/>
            <a:ext cx="373963" cy="41996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9" name="Donut 15">
            <a:extLst>
              <a:ext uri="{FF2B5EF4-FFF2-40B4-BE49-F238E27FC236}">
                <a16:creationId xmlns:a16="http://schemas.microsoft.com/office/drawing/2014/main" id="{3DF46610-DACB-4655-9E27-6303C15CF9D1}"/>
              </a:ext>
            </a:extLst>
          </p:cNvPr>
          <p:cNvSpPr/>
          <p:nvPr/>
        </p:nvSpPr>
        <p:spPr>
          <a:xfrm>
            <a:off x="5360558" y="1820642"/>
            <a:ext cx="344733" cy="34618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0" name="Rectangle 1">
            <a:extLst>
              <a:ext uri="{FF2B5EF4-FFF2-40B4-BE49-F238E27FC236}">
                <a16:creationId xmlns:a16="http://schemas.microsoft.com/office/drawing/2014/main" id="{D883F40A-F0E2-4360-B804-5E0397A9798F}"/>
              </a:ext>
            </a:extLst>
          </p:cNvPr>
          <p:cNvSpPr>
            <a:spLocks noChangeAspect="1"/>
          </p:cNvSpPr>
          <p:nvPr/>
        </p:nvSpPr>
        <p:spPr>
          <a:xfrm>
            <a:off x="5364008" y="4561154"/>
            <a:ext cx="352355" cy="351677"/>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1" name="Rounded Rectangle 24">
            <a:extLst>
              <a:ext uri="{FF2B5EF4-FFF2-40B4-BE49-F238E27FC236}">
                <a16:creationId xmlns:a16="http://schemas.microsoft.com/office/drawing/2014/main" id="{77F18C11-B6DB-430E-8122-3CB9C2348FF3}"/>
              </a:ext>
            </a:extLst>
          </p:cNvPr>
          <p:cNvSpPr>
            <a:spLocks noChangeAspect="1"/>
          </p:cNvSpPr>
          <p:nvPr/>
        </p:nvSpPr>
        <p:spPr>
          <a:xfrm>
            <a:off x="5368025" y="3708959"/>
            <a:ext cx="337264" cy="260957"/>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2" name="Freeform 35">
            <a:extLst>
              <a:ext uri="{FF2B5EF4-FFF2-40B4-BE49-F238E27FC236}">
                <a16:creationId xmlns:a16="http://schemas.microsoft.com/office/drawing/2014/main" id="{DCC16741-899C-4C47-8E8F-45E9E56D2107}"/>
              </a:ext>
            </a:extLst>
          </p:cNvPr>
          <p:cNvSpPr>
            <a:spLocks noChangeAspect="1"/>
          </p:cNvSpPr>
          <p:nvPr/>
        </p:nvSpPr>
        <p:spPr>
          <a:xfrm rot="8580000">
            <a:off x="5367551" y="2751317"/>
            <a:ext cx="331419" cy="330536"/>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3" name="Rectangle 32">
            <a:extLst>
              <a:ext uri="{FF2B5EF4-FFF2-40B4-BE49-F238E27FC236}">
                <a16:creationId xmlns:a16="http://schemas.microsoft.com/office/drawing/2014/main" id="{E84459F8-5881-4DEB-8A81-B89DA92F1CB7}"/>
              </a:ext>
            </a:extLst>
          </p:cNvPr>
          <p:cNvSpPr/>
          <p:nvPr/>
        </p:nvSpPr>
        <p:spPr>
          <a:xfrm>
            <a:off x="3067888" y="3657103"/>
            <a:ext cx="966653" cy="557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Rectangle 33">
            <a:extLst>
              <a:ext uri="{FF2B5EF4-FFF2-40B4-BE49-F238E27FC236}">
                <a16:creationId xmlns:a16="http://schemas.microsoft.com/office/drawing/2014/main" id="{249C4E87-AE40-4F8D-B76D-0F3FE3C5E753}"/>
              </a:ext>
            </a:extLst>
          </p:cNvPr>
          <p:cNvSpPr/>
          <p:nvPr/>
        </p:nvSpPr>
        <p:spPr>
          <a:xfrm>
            <a:off x="3067888" y="3734355"/>
            <a:ext cx="966653" cy="557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Rectangle 34">
            <a:extLst>
              <a:ext uri="{FF2B5EF4-FFF2-40B4-BE49-F238E27FC236}">
                <a16:creationId xmlns:a16="http://schemas.microsoft.com/office/drawing/2014/main" id="{DCEBC72B-82D4-4B5A-9E29-9A6C7DF9679D}"/>
              </a:ext>
            </a:extLst>
          </p:cNvPr>
          <p:cNvSpPr/>
          <p:nvPr/>
        </p:nvSpPr>
        <p:spPr>
          <a:xfrm>
            <a:off x="3067888" y="3811607"/>
            <a:ext cx="966653" cy="557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ectangle 35">
            <a:extLst>
              <a:ext uri="{FF2B5EF4-FFF2-40B4-BE49-F238E27FC236}">
                <a16:creationId xmlns:a16="http://schemas.microsoft.com/office/drawing/2014/main" id="{8F5405A9-7AFD-4CD6-895B-4CC9E600198B}"/>
              </a:ext>
            </a:extLst>
          </p:cNvPr>
          <p:cNvSpPr/>
          <p:nvPr/>
        </p:nvSpPr>
        <p:spPr>
          <a:xfrm>
            <a:off x="3067888" y="3888859"/>
            <a:ext cx="966653" cy="557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Rectangle 36">
            <a:extLst>
              <a:ext uri="{FF2B5EF4-FFF2-40B4-BE49-F238E27FC236}">
                <a16:creationId xmlns:a16="http://schemas.microsoft.com/office/drawing/2014/main" id="{E68A8935-BBBB-4065-80B9-2A9DD8DE3D40}"/>
              </a:ext>
            </a:extLst>
          </p:cNvPr>
          <p:cNvSpPr/>
          <p:nvPr/>
        </p:nvSpPr>
        <p:spPr>
          <a:xfrm>
            <a:off x="3067888" y="3966110"/>
            <a:ext cx="966653" cy="557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Freeform 47">
            <a:extLst>
              <a:ext uri="{FF2B5EF4-FFF2-40B4-BE49-F238E27FC236}">
                <a16:creationId xmlns:a16="http://schemas.microsoft.com/office/drawing/2014/main" id="{643D6B73-DCC6-4A78-BDBC-0C65DE1E5B09}"/>
              </a:ext>
            </a:extLst>
          </p:cNvPr>
          <p:cNvSpPr/>
          <p:nvPr/>
        </p:nvSpPr>
        <p:spPr>
          <a:xfrm>
            <a:off x="4032914" y="1696302"/>
            <a:ext cx="1204814" cy="2019981"/>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7118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69785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3679 h 1953837"/>
              <a:gd name="connsiteX0" fmla="*/ 457 w 1183065"/>
              <a:gd name="connsiteY0" fmla="*/ 1901373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1373 h 1953837"/>
              <a:gd name="connsiteX0" fmla="*/ 457 w 1183065"/>
              <a:gd name="connsiteY0" fmla="*/ 1901373 h 1956143"/>
              <a:gd name="connsiteX1" fmla="*/ 1180112 w 1183065"/>
              <a:gd name="connsiteY1" fmla="*/ 0 h 1956143"/>
              <a:gd name="connsiteX2" fmla="*/ 1183065 w 1183065"/>
              <a:gd name="connsiteY2" fmla="*/ 572452 h 1956143"/>
              <a:gd name="connsiteX3" fmla="*/ 0 w 1183065"/>
              <a:gd name="connsiteY3" fmla="*/ 1956143 h 1956143"/>
              <a:gd name="connsiteX4" fmla="*/ 457 w 1183065"/>
              <a:gd name="connsiteY4" fmla="*/ 1901373 h 1956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65" h="1956143">
                <a:moveTo>
                  <a:pt x="457" y="1901373"/>
                </a:moveTo>
                <a:lnTo>
                  <a:pt x="1180112" y="0"/>
                </a:lnTo>
                <a:cubicBezTo>
                  <a:pt x="1181245" y="193422"/>
                  <a:pt x="1181932" y="379030"/>
                  <a:pt x="1183065" y="572452"/>
                </a:cubicBezTo>
                <a:lnTo>
                  <a:pt x="0" y="1956143"/>
                </a:lnTo>
                <a:cubicBezTo>
                  <a:pt x="152" y="1939424"/>
                  <a:pt x="305" y="1918092"/>
                  <a:pt x="457" y="1901373"/>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Freeform 48">
            <a:extLst>
              <a:ext uri="{FF2B5EF4-FFF2-40B4-BE49-F238E27FC236}">
                <a16:creationId xmlns:a16="http://schemas.microsoft.com/office/drawing/2014/main" id="{57802457-5DD1-4216-8401-316524397E6E}"/>
              </a:ext>
            </a:extLst>
          </p:cNvPr>
          <p:cNvSpPr/>
          <p:nvPr/>
        </p:nvSpPr>
        <p:spPr>
          <a:xfrm>
            <a:off x="4033011" y="2619152"/>
            <a:ext cx="1204719" cy="1171728"/>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2755 h 1134698"/>
              <a:gd name="connsiteX1" fmla="*/ 1182019 w 1182972"/>
              <a:gd name="connsiteY1" fmla="*/ 0 h 1134698"/>
              <a:gd name="connsiteX2" fmla="*/ 1182972 w 1182972"/>
              <a:gd name="connsiteY2" fmla="*/ 578973 h 1134698"/>
              <a:gd name="connsiteX3" fmla="*/ 1522 w 1182972"/>
              <a:gd name="connsiteY3" fmla="*/ 1134698 h 1134698"/>
              <a:gd name="connsiteX4" fmla="*/ 32 w 1182972"/>
              <a:gd name="connsiteY4" fmla="*/ 1082755 h 1134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4698">
                <a:moveTo>
                  <a:pt x="32" y="1082755"/>
                </a:moveTo>
                <a:lnTo>
                  <a:pt x="1182019" y="0"/>
                </a:lnTo>
                <a:cubicBezTo>
                  <a:pt x="1182337" y="191213"/>
                  <a:pt x="1182654" y="387760"/>
                  <a:pt x="1182972" y="578973"/>
                </a:cubicBezTo>
                <a:lnTo>
                  <a:pt x="1522" y="1134698"/>
                </a:lnTo>
                <a:cubicBezTo>
                  <a:pt x="1840" y="1116569"/>
                  <a:pt x="-286" y="1100884"/>
                  <a:pt x="32" y="10827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Freeform 49">
            <a:extLst>
              <a:ext uri="{FF2B5EF4-FFF2-40B4-BE49-F238E27FC236}">
                <a16:creationId xmlns:a16="http://schemas.microsoft.com/office/drawing/2014/main" id="{FC68CD52-4B81-4454-BCA7-8BFFCA054C31}"/>
              </a:ext>
            </a:extLst>
          </p:cNvPr>
          <p:cNvSpPr/>
          <p:nvPr/>
        </p:nvSpPr>
        <p:spPr>
          <a:xfrm>
            <a:off x="4032953" y="3541882"/>
            <a:ext cx="1204775" cy="594533"/>
          </a:xfrm>
          <a:custGeom>
            <a:avLst/>
            <a:gdLst>
              <a:gd name="connsiteX0" fmla="*/ 0 w 1182941"/>
              <a:gd name="connsiteY0" fmla="*/ 339925 h 571075"/>
              <a:gd name="connsiteX1" fmla="*/ 1182941 w 1182941"/>
              <a:gd name="connsiteY1" fmla="*/ 571075 h 571075"/>
              <a:gd name="connsiteX2" fmla="*/ 1182941 w 1182941"/>
              <a:gd name="connsiteY2" fmla="*/ 0 h 571075"/>
              <a:gd name="connsiteX3" fmla="*/ 0 w 1182941"/>
              <a:gd name="connsiteY3" fmla="*/ 339925 h 571075"/>
              <a:gd name="connsiteX0" fmla="*/ 0 w 1182941"/>
              <a:gd name="connsiteY0" fmla="*/ 259242 h 571075"/>
              <a:gd name="connsiteX1" fmla="*/ 1182941 w 1182941"/>
              <a:gd name="connsiteY1" fmla="*/ 571075 h 571075"/>
              <a:gd name="connsiteX2" fmla="*/ 1182941 w 1182941"/>
              <a:gd name="connsiteY2" fmla="*/ 0 h 571075"/>
              <a:gd name="connsiteX3" fmla="*/ 0 w 1182941"/>
              <a:gd name="connsiteY3" fmla="*/ 259242 h 571075"/>
              <a:gd name="connsiteX0" fmla="*/ 576 w 1183517"/>
              <a:gd name="connsiteY0" fmla="*/ 259242 h 571075"/>
              <a:gd name="connsiteX1" fmla="*/ 9283 w 1183517"/>
              <a:gd name="connsiteY1" fmla="*/ 305851 h 571075"/>
              <a:gd name="connsiteX2" fmla="*/ 1183517 w 1183517"/>
              <a:gd name="connsiteY2" fmla="*/ 571075 h 571075"/>
              <a:gd name="connsiteX3" fmla="*/ 1183517 w 1183517"/>
              <a:gd name="connsiteY3" fmla="*/ 0 h 571075"/>
              <a:gd name="connsiteX4" fmla="*/ 576 w 1183517"/>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1610 w 1184551"/>
              <a:gd name="connsiteY0" fmla="*/ 259242 h 571075"/>
              <a:gd name="connsiteX1" fmla="*/ 2982 w 1184551"/>
              <a:gd name="connsiteY1" fmla="*/ 303406 h 571075"/>
              <a:gd name="connsiteX2" fmla="*/ 1184551 w 1184551"/>
              <a:gd name="connsiteY2" fmla="*/ 571075 h 571075"/>
              <a:gd name="connsiteX3" fmla="*/ 1184551 w 1184551"/>
              <a:gd name="connsiteY3" fmla="*/ 0 h 571075"/>
              <a:gd name="connsiteX4" fmla="*/ 1610 w 1184551"/>
              <a:gd name="connsiteY4" fmla="*/ 259242 h 571075"/>
              <a:gd name="connsiteX0" fmla="*/ 0 w 1182941"/>
              <a:gd name="connsiteY0" fmla="*/ 259242 h 571075"/>
              <a:gd name="connsiteX1" fmla="*/ 1372 w 1182941"/>
              <a:gd name="connsiteY1" fmla="*/ 303406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66577 h 578410"/>
              <a:gd name="connsiteX1" fmla="*/ 1372 w 1182941"/>
              <a:gd name="connsiteY1" fmla="*/ 310741 h 578410"/>
              <a:gd name="connsiteX2" fmla="*/ 1182941 w 1182941"/>
              <a:gd name="connsiteY2" fmla="*/ 578410 h 578410"/>
              <a:gd name="connsiteX3" fmla="*/ 1180496 w 1182941"/>
              <a:gd name="connsiteY3" fmla="*/ 0 h 578410"/>
              <a:gd name="connsiteX4" fmla="*/ 0 w 1182941"/>
              <a:gd name="connsiteY4" fmla="*/ 266577 h 578410"/>
              <a:gd name="connsiteX0" fmla="*/ 0 w 1182941"/>
              <a:gd name="connsiteY0" fmla="*/ 266577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6577 h 575743"/>
              <a:gd name="connsiteX0" fmla="*/ 0 w 1182941"/>
              <a:gd name="connsiteY0" fmla="*/ 261965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1965 h 575743"/>
              <a:gd name="connsiteX0" fmla="*/ 0 w 1182941"/>
              <a:gd name="connsiteY0" fmla="*/ 261965 h 575743"/>
              <a:gd name="connsiteX1" fmla="*/ 1372 w 1182941"/>
              <a:gd name="connsiteY1" fmla="*/ 317659 h 575743"/>
              <a:gd name="connsiteX2" fmla="*/ 1182941 w 1182941"/>
              <a:gd name="connsiteY2" fmla="*/ 575743 h 575743"/>
              <a:gd name="connsiteX3" fmla="*/ 1180496 w 1182941"/>
              <a:gd name="connsiteY3" fmla="*/ 0 h 575743"/>
              <a:gd name="connsiteX4" fmla="*/ 0 w 1182941"/>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1982 w 1182585"/>
              <a:gd name="connsiteY0" fmla="*/ 261965 h 575743"/>
              <a:gd name="connsiteX1" fmla="*/ 1016 w 1182585"/>
              <a:gd name="connsiteY1" fmla="*/ 317659 h 575743"/>
              <a:gd name="connsiteX2" fmla="*/ 1182585 w 1182585"/>
              <a:gd name="connsiteY2" fmla="*/ 575743 h 575743"/>
              <a:gd name="connsiteX3" fmla="*/ 1180140 w 1182585"/>
              <a:gd name="connsiteY3" fmla="*/ 0 h 575743"/>
              <a:gd name="connsiteX4" fmla="*/ 1982 w 1182585"/>
              <a:gd name="connsiteY4" fmla="*/ 261965 h 575743"/>
              <a:gd name="connsiteX0" fmla="*/ 2423 w 1183026"/>
              <a:gd name="connsiteY0" fmla="*/ 261965 h 575743"/>
              <a:gd name="connsiteX1" fmla="*/ 1457 w 1183026"/>
              <a:gd name="connsiteY1" fmla="*/ 317659 h 575743"/>
              <a:gd name="connsiteX2" fmla="*/ 1183026 w 1183026"/>
              <a:gd name="connsiteY2" fmla="*/ 575743 h 575743"/>
              <a:gd name="connsiteX3" fmla="*/ 1180581 w 1183026"/>
              <a:gd name="connsiteY3" fmla="*/ 0 h 575743"/>
              <a:gd name="connsiteX4" fmla="*/ 2423 w 1183026"/>
              <a:gd name="connsiteY4" fmla="*/ 261965 h 575743"/>
              <a:gd name="connsiteX0" fmla="*/ 1940 w 1182543"/>
              <a:gd name="connsiteY0" fmla="*/ 261965 h 575743"/>
              <a:gd name="connsiteX1" fmla="*/ 3312 w 1182543"/>
              <a:gd name="connsiteY1" fmla="*/ 317659 h 575743"/>
              <a:gd name="connsiteX2" fmla="*/ 1182543 w 1182543"/>
              <a:gd name="connsiteY2" fmla="*/ 575743 h 575743"/>
              <a:gd name="connsiteX3" fmla="*/ 1180098 w 1182543"/>
              <a:gd name="connsiteY3" fmla="*/ 0 h 575743"/>
              <a:gd name="connsiteX4" fmla="*/ 1940 w 1182543"/>
              <a:gd name="connsiteY4" fmla="*/ 261965 h 575743"/>
              <a:gd name="connsiteX0" fmla="*/ 2423 w 1183026"/>
              <a:gd name="connsiteY0" fmla="*/ 261965 h 575743"/>
              <a:gd name="connsiteX1" fmla="*/ 1457 w 1183026"/>
              <a:gd name="connsiteY1" fmla="*/ 315354 h 575743"/>
              <a:gd name="connsiteX2" fmla="*/ 1183026 w 1183026"/>
              <a:gd name="connsiteY2" fmla="*/ 575743 h 575743"/>
              <a:gd name="connsiteX3" fmla="*/ 1180581 w 1183026"/>
              <a:gd name="connsiteY3" fmla="*/ 0 h 575743"/>
              <a:gd name="connsiteX4" fmla="*/ 2423 w 1183026"/>
              <a:gd name="connsiteY4" fmla="*/ 261965 h 57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26" h="575743">
                <a:moveTo>
                  <a:pt x="2423" y="261965"/>
                </a:moveTo>
                <a:cubicBezTo>
                  <a:pt x="-3106" y="295430"/>
                  <a:pt x="2736" y="276999"/>
                  <a:pt x="1457" y="315354"/>
                </a:cubicBezTo>
                <a:lnTo>
                  <a:pt x="1183026" y="575743"/>
                </a:lnTo>
                <a:lnTo>
                  <a:pt x="1180581" y="0"/>
                </a:lnTo>
                <a:lnTo>
                  <a:pt x="2423" y="2619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Freeform 50">
            <a:extLst>
              <a:ext uri="{FF2B5EF4-FFF2-40B4-BE49-F238E27FC236}">
                <a16:creationId xmlns:a16="http://schemas.microsoft.com/office/drawing/2014/main" id="{AD71E514-6F35-43AD-8232-E968ACC620EA}"/>
              </a:ext>
            </a:extLst>
          </p:cNvPr>
          <p:cNvSpPr/>
          <p:nvPr/>
        </p:nvSpPr>
        <p:spPr>
          <a:xfrm flipV="1">
            <a:off x="4035097" y="3965257"/>
            <a:ext cx="1202632" cy="2016763"/>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6612"/>
              <a:gd name="connsiteY0" fmla="*/ 1903679 h 1953837"/>
              <a:gd name="connsiteX1" fmla="*/ 1186462 w 1186612"/>
              <a:gd name="connsiteY1" fmla="*/ 0 h 1953837"/>
              <a:gd name="connsiteX2" fmla="*/ 1183065 w 1186612"/>
              <a:gd name="connsiteY2" fmla="*/ 560768 h 1953837"/>
              <a:gd name="connsiteX3" fmla="*/ 0 w 1186612"/>
              <a:gd name="connsiteY3" fmla="*/ 1953837 h 1953837"/>
              <a:gd name="connsiteX4" fmla="*/ 457 w 1186612"/>
              <a:gd name="connsiteY4" fmla="*/ 1903679 h 1953837"/>
              <a:gd name="connsiteX0" fmla="*/ 457 w 1183065"/>
              <a:gd name="connsiteY0" fmla="*/ 1903679 h 1953837"/>
              <a:gd name="connsiteX1" fmla="*/ 1180112 w 1183065"/>
              <a:gd name="connsiteY1" fmla="*/ 0 h 1953837"/>
              <a:gd name="connsiteX2" fmla="*/ 1183065 w 1183065"/>
              <a:gd name="connsiteY2" fmla="*/ 560768 h 1953837"/>
              <a:gd name="connsiteX3" fmla="*/ 0 w 1183065"/>
              <a:gd name="connsiteY3" fmla="*/ 1953837 h 1953837"/>
              <a:gd name="connsiteX4" fmla="*/ 457 w 1183065"/>
              <a:gd name="connsiteY4" fmla="*/ 1903679 h 1953837"/>
              <a:gd name="connsiteX0" fmla="*/ 457 w 1183262"/>
              <a:gd name="connsiteY0" fmla="*/ 1912094 h 1962252"/>
              <a:gd name="connsiteX1" fmla="*/ 1182917 w 1183262"/>
              <a:gd name="connsiteY1" fmla="*/ 0 h 1962252"/>
              <a:gd name="connsiteX2" fmla="*/ 1183065 w 1183262"/>
              <a:gd name="connsiteY2" fmla="*/ 569183 h 1962252"/>
              <a:gd name="connsiteX3" fmla="*/ 0 w 1183262"/>
              <a:gd name="connsiteY3" fmla="*/ 1962252 h 1962252"/>
              <a:gd name="connsiteX4" fmla="*/ 457 w 1183262"/>
              <a:gd name="connsiteY4" fmla="*/ 1912094 h 1962252"/>
              <a:gd name="connsiteX0" fmla="*/ 457 w 1183262"/>
              <a:gd name="connsiteY0" fmla="*/ 1912094 h 1962252"/>
              <a:gd name="connsiteX1" fmla="*/ 1182917 w 1183262"/>
              <a:gd name="connsiteY1" fmla="*/ 0 h 1962252"/>
              <a:gd name="connsiteX2" fmla="*/ 1183065 w 1183262"/>
              <a:gd name="connsiteY2" fmla="*/ 574518 h 1962252"/>
              <a:gd name="connsiteX3" fmla="*/ 0 w 1183262"/>
              <a:gd name="connsiteY3" fmla="*/ 1962252 h 1962252"/>
              <a:gd name="connsiteX4" fmla="*/ 457 w 1183262"/>
              <a:gd name="connsiteY4" fmla="*/ 1912094 h 1962252"/>
              <a:gd name="connsiteX0" fmla="*/ 3 w 1182808"/>
              <a:gd name="connsiteY0" fmla="*/ 1912094 h 1946110"/>
              <a:gd name="connsiteX1" fmla="*/ 1182463 w 1182808"/>
              <a:gd name="connsiteY1" fmla="*/ 0 h 1946110"/>
              <a:gd name="connsiteX2" fmla="*/ 1182611 w 1182808"/>
              <a:gd name="connsiteY2" fmla="*/ 574518 h 1946110"/>
              <a:gd name="connsiteX3" fmla="*/ 6561 w 1182808"/>
              <a:gd name="connsiteY3" fmla="*/ 1946110 h 1946110"/>
              <a:gd name="connsiteX4" fmla="*/ 3 w 1182808"/>
              <a:gd name="connsiteY4" fmla="*/ 1912094 h 1946110"/>
              <a:gd name="connsiteX0" fmla="*/ 8 w 1178136"/>
              <a:gd name="connsiteY0" fmla="*/ 1895953 h 1946110"/>
              <a:gd name="connsiteX1" fmla="*/ 1177791 w 1178136"/>
              <a:gd name="connsiteY1" fmla="*/ 0 h 1946110"/>
              <a:gd name="connsiteX2" fmla="*/ 1177939 w 1178136"/>
              <a:gd name="connsiteY2" fmla="*/ 574518 h 1946110"/>
              <a:gd name="connsiteX3" fmla="*/ 1889 w 1178136"/>
              <a:gd name="connsiteY3" fmla="*/ 1946110 h 1946110"/>
              <a:gd name="connsiteX4" fmla="*/ 8 w 1178136"/>
              <a:gd name="connsiteY4" fmla="*/ 1895953 h 1946110"/>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457 w 1178585"/>
              <a:gd name="connsiteY0" fmla="*/ 1895953 h 1953027"/>
              <a:gd name="connsiteX1" fmla="*/ 1178240 w 1178585"/>
              <a:gd name="connsiteY1" fmla="*/ 0 h 1953027"/>
              <a:gd name="connsiteX2" fmla="*/ 1178388 w 1178585"/>
              <a:gd name="connsiteY2" fmla="*/ 574518 h 1953027"/>
              <a:gd name="connsiteX3" fmla="*/ 0 w 1178585"/>
              <a:gd name="connsiteY3" fmla="*/ 1953027 h 1953027"/>
              <a:gd name="connsiteX4" fmla="*/ 457 w 1178585"/>
              <a:gd name="connsiteY4" fmla="*/ 1895953 h 1953027"/>
              <a:gd name="connsiteX0" fmla="*/ 2795 w 1180923"/>
              <a:gd name="connsiteY0" fmla="*/ 1895953 h 1948415"/>
              <a:gd name="connsiteX1" fmla="*/ 1180578 w 1180923"/>
              <a:gd name="connsiteY1" fmla="*/ 0 h 1948415"/>
              <a:gd name="connsiteX2" fmla="*/ 1180726 w 1180923"/>
              <a:gd name="connsiteY2" fmla="*/ 574518 h 1948415"/>
              <a:gd name="connsiteX3" fmla="*/ 0 w 1180923"/>
              <a:gd name="connsiteY3" fmla="*/ 1948415 h 1948415"/>
              <a:gd name="connsiteX4" fmla="*/ 2795 w 1180923"/>
              <a:gd name="connsiteY4" fmla="*/ 1895953 h 1948415"/>
              <a:gd name="connsiteX0" fmla="*/ 2795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2795 w 1180923"/>
              <a:gd name="connsiteY4" fmla="*/ 1895953 h 1953027"/>
              <a:gd name="connsiteX0" fmla="*/ 456 w 1180923"/>
              <a:gd name="connsiteY0" fmla="*/ 1895953 h 1953027"/>
              <a:gd name="connsiteX1" fmla="*/ 1180578 w 1180923"/>
              <a:gd name="connsiteY1" fmla="*/ 0 h 1953027"/>
              <a:gd name="connsiteX2" fmla="*/ 1180726 w 1180923"/>
              <a:gd name="connsiteY2" fmla="*/ 574518 h 1953027"/>
              <a:gd name="connsiteX3" fmla="*/ 0 w 1180923"/>
              <a:gd name="connsiteY3" fmla="*/ 1953027 h 1953027"/>
              <a:gd name="connsiteX4" fmla="*/ 456 w 1180923"/>
              <a:gd name="connsiteY4" fmla="*/ 1895953 h 195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923" h="1953027">
                <a:moveTo>
                  <a:pt x="456" y="1895953"/>
                </a:moveTo>
                <a:lnTo>
                  <a:pt x="1180578" y="0"/>
                </a:lnTo>
                <a:cubicBezTo>
                  <a:pt x="1181711" y="193422"/>
                  <a:pt x="1179593" y="381096"/>
                  <a:pt x="1180726" y="574518"/>
                </a:cubicBezTo>
                <a:lnTo>
                  <a:pt x="0" y="1953027"/>
                </a:lnTo>
                <a:cubicBezTo>
                  <a:pt x="152" y="1936308"/>
                  <a:pt x="304" y="1912672"/>
                  <a:pt x="456" y="189595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Freeform 51">
            <a:extLst>
              <a:ext uri="{FF2B5EF4-FFF2-40B4-BE49-F238E27FC236}">
                <a16:creationId xmlns:a16="http://schemas.microsoft.com/office/drawing/2014/main" id="{2CAE076D-7406-4897-B4DC-790DECC79ACC}"/>
              </a:ext>
            </a:extLst>
          </p:cNvPr>
          <p:cNvSpPr/>
          <p:nvPr/>
        </p:nvSpPr>
        <p:spPr>
          <a:xfrm flipV="1">
            <a:off x="4033011" y="3888859"/>
            <a:ext cx="1204719" cy="1174482"/>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5422 h 1137365"/>
              <a:gd name="connsiteX1" fmla="*/ 1182019 w 1182972"/>
              <a:gd name="connsiteY1" fmla="*/ 0 h 1137365"/>
              <a:gd name="connsiteX2" fmla="*/ 1182972 w 1182972"/>
              <a:gd name="connsiteY2" fmla="*/ 576306 h 1137365"/>
              <a:gd name="connsiteX3" fmla="*/ 1522 w 1182972"/>
              <a:gd name="connsiteY3" fmla="*/ 1137365 h 1137365"/>
              <a:gd name="connsiteX4" fmla="*/ 32 w 1182972"/>
              <a:gd name="connsiteY4" fmla="*/ 1085422 h 1137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7365">
                <a:moveTo>
                  <a:pt x="32" y="1085422"/>
                </a:moveTo>
                <a:lnTo>
                  <a:pt x="1182019" y="0"/>
                </a:lnTo>
                <a:cubicBezTo>
                  <a:pt x="1182337" y="191213"/>
                  <a:pt x="1182654" y="385093"/>
                  <a:pt x="1182972" y="576306"/>
                </a:cubicBezTo>
                <a:lnTo>
                  <a:pt x="1522" y="1137365"/>
                </a:lnTo>
                <a:cubicBezTo>
                  <a:pt x="1840" y="1119236"/>
                  <a:pt x="-286" y="1103551"/>
                  <a:pt x="32" y="10854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extBox 24">
            <a:extLst>
              <a:ext uri="{FF2B5EF4-FFF2-40B4-BE49-F238E27FC236}">
                <a16:creationId xmlns:a16="http://schemas.microsoft.com/office/drawing/2014/main" id="{4E382551-FAEF-CDA9-E6E2-9CE0F529C419}"/>
              </a:ext>
            </a:extLst>
          </p:cNvPr>
          <p:cNvSpPr txBox="1"/>
          <p:nvPr/>
        </p:nvSpPr>
        <p:spPr>
          <a:xfrm>
            <a:off x="5252018" y="1697840"/>
            <a:ext cx="4021245" cy="861774"/>
          </a:xfrm>
          <a:prstGeom prst="rect">
            <a:avLst/>
          </a:prstGeom>
          <a:solidFill>
            <a:srgbClr val="00B050"/>
          </a:solidFill>
        </p:spPr>
        <p:txBody>
          <a:bodyPr wrap="square" rtlCol="0">
            <a:spAutoFit/>
          </a:bodyPr>
          <a:lstStyle/>
          <a:p>
            <a:r>
              <a:rPr lang="en-US" sz="1400" b="1" i="0" dirty="0">
                <a:solidFill>
                  <a:schemeClr val="tx2"/>
                </a:solidFill>
                <a:effectLst/>
                <a:latin typeface="ui-sans-serif"/>
              </a:rPr>
              <a:t>Focus on High-Performance Computing</a:t>
            </a:r>
          </a:p>
          <a:p>
            <a:r>
              <a:rPr lang="en-US" sz="1200" dirty="0">
                <a:solidFill>
                  <a:schemeClr val="tx2"/>
                </a:solidFill>
                <a:latin typeface="ui-sans-serif"/>
              </a:rPr>
              <a:t>S</a:t>
            </a:r>
            <a:r>
              <a:rPr lang="en-US" sz="1200" b="0" i="0" dirty="0">
                <a:solidFill>
                  <a:schemeClr val="tx2"/>
                </a:solidFill>
                <a:effectLst/>
                <a:latin typeface="ui-sans-serif"/>
              </a:rPr>
              <a:t>olutions are tailored for demanding AI and analytics applications</a:t>
            </a:r>
          </a:p>
          <a:p>
            <a:endParaRPr lang="ko-KR" altLang="en-US" sz="1200" b="1" dirty="0">
              <a:solidFill>
                <a:schemeClr val="tx2"/>
              </a:solidFill>
              <a:cs typeface="Arial" pitchFamily="34" charset="0"/>
            </a:endParaRPr>
          </a:p>
        </p:txBody>
      </p:sp>
      <p:sp>
        <p:nvSpPr>
          <p:cNvPr id="38" name="TextBox 37">
            <a:extLst>
              <a:ext uri="{FF2B5EF4-FFF2-40B4-BE49-F238E27FC236}">
                <a16:creationId xmlns:a16="http://schemas.microsoft.com/office/drawing/2014/main" id="{9F5CE5BF-F2B9-53DC-4909-7CF84740824D}"/>
              </a:ext>
            </a:extLst>
          </p:cNvPr>
          <p:cNvSpPr txBox="1"/>
          <p:nvPr/>
        </p:nvSpPr>
        <p:spPr>
          <a:xfrm>
            <a:off x="5252019" y="2619151"/>
            <a:ext cx="4021245" cy="861774"/>
          </a:xfrm>
          <a:prstGeom prst="rect">
            <a:avLst/>
          </a:prstGeom>
          <a:solidFill>
            <a:schemeClr val="accent3"/>
          </a:solidFill>
        </p:spPr>
        <p:txBody>
          <a:bodyPr wrap="square" rtlCol="0">
            <a:spAutoFit/>
          </a:bodyPr>
          <a:lstStyle/>
          <a:p>
            <a:r>
              <a:rPr lang="en-US" sz="1400" b="1" i="0" dirty="0">
                <a:solidFill>
                  <a:schemeClr val="tx2"/>
                </a:solidFill>
                <a:effectLst/>
              </a:rPr>
              <a:t>Integrated AI Capabilities</a:t>
            </a:r>
          </a:p>
          <a:p>
            <a:r>
              <a:rPr lang="en-US" sz="1200" b="0" i="0" dirty="0">
                <a:solidFill>
                  <a:schemeClr val="tx2"/>
                </a:solidFill>
                <a:effectLst/>
              </a:rPr>
              <a:t> Incorporates AI throughout its storage solutions, enhancing efficiency and performance</a:t>
            </a:r>
            <a:r>
              <a:rPr lang="en-US" altLang="ko-KR" sz="1200" dirty="0">
                <a:solidFill>
                  <a:schemeClr val="tx1">
                    <a:lumMod val="75000"/>
                    <a:lumOff val="25000"/>
                  </a:schemeClr>
                </a:solidFill>
                <a:cs typeface="Arial" pitchFamily="34" charset="0"/>
              </a:rPr>
              <a:t>. </a:t>
            </a:r>
          </a:p>
          <a:p>
            <a:endParaRPr lang="ko-KR" altLang="en-US" sz="1200" b="1" dirty="0">
              <a:solidFill>
                <a:schemeClr val="tx1">
                  <a:lumMod val="65000"/>
                  <a:lumOff val="35000"/>
                </a:schemeClr>
              </a:solidFill>
              <a:cs typeface="Arial" pitchFamily="34" charset="0"/>
            </a:endParaRPr>
          </a:p>
        </p:txBody>
      </p:sp>
      <p:sp>
        <p:nvSpPr>
          <p:cNvPr id="39" name="TextBox 38">
            <a:extLst>
              <a:ext uri="{FF2B5EF4-FFF2-40B4-BE49-F238E27FC236}">
                <a16:creationId xmlns:a16="http://schemas.microsoft.com/office/drawing/2014/main" id="{6710ABED-16D2-2FD7-E0B2-13C99E12F983}"/>
              </a:ext>
            </a:extLst>
          </p:cNvPr>
          <p:cNvSpPr txBox="1"/>
          <p:nvPr/>
        </p:nvSpPr>
        <p:spPr>
          <a:xfrm>
            <a:off x="5250852" y="3533429"/>
            <a:ext cx="4021245" cy="861774"/>
          </a:xfrm>
          <a:prstGeom prst="rect">
            <a:avLst/>
          </a:prstGeom>
          <a:solidFill>
            <a:schemeClr val="accent2"/>
          </a:solidFill>
        </p:spPr>
        <p:txBody>
          <a:bodyPr wrap="square" rtlCol="0">
            <a:spAutoFit/>
          </a:bodyPr>
          <a:lstStyle/>
          <a:p>
            <a:r>
              <a:rPr lang="en-US" sz="1400" b="1" i="0" dirty="0">
                <a:solidFill>
                  <a:schemeClr val="tx2"/>
                </a:solidFill>
                <a:effectLst/>
              </a:rPr>
              <a:t>Global Market Reach</a:t>
            </a:r>
          </a:p>
          <a:p>
            <a:r>
              <a:rPr lang="en-US" sz="1200" dirty="0">
                <a:solidFill>
                  <a:schemeClr val="tx2"/>
                </a:solidFill>
                <a:latin typeface="ui-sans-serif"/>
              </a:rPr>
              <a:t>I</a:t>
            </a:r>
            <a:r>
              <a:rPr lang="en-US" sz="1200" b="0" i="0" dirty="0">
                <a:solidFill>
                  <a:schemeClr val="tx2"/>
                </a:solidFill>
                <a:effectLst/>
                <a:latin typeface="ui-sans-serif"/>
              </a:rPr>
              <a:t>nternational presence allows it to cater to diverse market needs and gain insights from various industries</a:t>
            </a:r>
            <a:r>
              <a:rPr lang="en-US" altLang="ko-KR" sz="1200" dirty="0">
                <a:solidFill>
                  <a:schemeClr val="tx2"/>
                </a:solidFill>
                <a:cs typeface="Arial" pitchFamily="34" charset="0"/>
              </a:rPr>
              <a:t>. </a:t>
            </a:r>
          </a:p>
          <a:p>
            <a:endParaRPr lang="ko-KR" altLang="en-US" sz="1200" b="1" dirty="0">
              <a:solidFill>
                <a:schemeClr val="tx1">
                  <a:lumMod val="65000"/>
                  <a:lumOff val="35000"/>
                </a:schemeClr>
              </a:solidFill>
              <a:cs typeface="Arial" pitchFamily="34" charset="0"/>
            </a:endParaRPr>
          </a:p>
        </p:txBody>
      </p:sp>
      <p:sp>
        <p:nvSpPr>
          <p:cNvPr id="40" name="TextBox 39">
            <a:extLst>
              <a:ext uri="{FF2B5EF4-FFF2-40B4-BE49-F238E27FC236}">
                <a16:creationId xmlns:a16="http://schemas.microsoft.com/office/drawing/2014/main" id="{99AFD5CE-E3C6-32C0-0025-DF6B9B0F946E}"/>
              </a:ext>
            </a:extLst>
          </p:cNvPr>
          <p:cNvSpPr txBox="1"/>
          <p:nvPr/>
        </p:nvSpPr>
        <p:spPr>
          <a:xfrm>
            <a:off x="5252017" y="4460683"/>
            <a:ext cx="4021245" cy="861774"/>
          </a:xfrm>
          <a:prstGeom prst="rect">
            <a:avLst/>
          </a:prstGeom>
          <a:solidFill>
            <a:srgbClr val="C80000"/>
          </a:solidFill>
        </p:spPr>
        <p:txBody>
          <a:bodyPr wrap="square" rtlCol="0">
            <a:spAutoFit/>
          </a:bodyPr>
          <a:lstStyle/>
          <a:p>
            <a:r>
              <a:rPr lang="en-US" sz="1400" b="1" i="0" dirty="0">
                <a:solidFill>
                  <a:schemeClr val="tx2"/>
                </a:solidFill>
                <a:effectLst/>
              </a:rPr>
              <a:t>Research and Development</a:t>
            </a:r>
          </a:p>
          <a:p>
            <a:r>
              <a:rPr lang="en-US" sz="1200" b="0" i="0" dirty="0">
                <a:solidFill>
                  <a:schemeClr val="tx2"/>
                </a:solidFill>
                <a:effectLst/>
              </a:rPr>
              <a:t>Significant investments  in R&amp;D to stay at the forefront of AI and storage technologies.</a:t>
            </a:r>
            <a:endParaRPr lang="en-US" sz="1200" b="0" i="0" dirty="0">
              <a:solidFill>
                <a:srgbClr val="374151"/>
              </a:solidFill>
              <a:effectLst/>
              <a:latin typeface="ui-sans-serif"/>
            </a:endParaRPr>
          </a:p>
          <a:p>
            <a:endParaRPr lang="ko-KR" altLang="en-US" sz="1200" b="1" dirty="0">
              <a:solidFill>
                <a:schemeClr val="tx1">
                  <a:lumMod val="65000"/>
                  <a:lumOff val="35000"/>
                </a:schemeClr>
              </a:solidFill>
              <a:cs typeface="Arial" pitchFamily="34" charset="0"/>
            </a:endParaRPr>
          </a:p>
        </p:txBody>
      </p:sp>
      <p:sp>
        <p:nvSpPr>
          <p:cNvPr id="41" name="TextBox 40">
            <a:extLst>
              <a:ext uri="{FF2B5EF4-FFF2-40B4-BE49-F238E27FC236}">
                <a16:creationId xmlns:a16="http://schemas.microsoft.com/office/drawing/2014/main" id="{276F2FBC-C11F-A372-5FA6-5266DFF210AA}"/>
              </a:ext>
            </a:extLst>
          </p:cNvPr>
          <p:cNvSpPr txBox="1"/>
          <p:nvPr/>
        </p:nvSpPr>
        <p:spPr>
          <a:xfrm>
            <a:off x="5252018" y="5393068"/>
            <a:ext cx="4021245" cy="861774"/>
          </a:xfrm>
          <a:prstGeom prst="rect">
            <a:avLst/>
          </a:prstGeom>
          <a:solidFill>
            <a:schemeClr val="accent6"/>
          </a:solidFill>
        </p:spPr>
        <p:txBody>
          <a:bodyPr wrap="square" rtlCol="0">
            <a:spAutoFit/>
          </a:bodyPr>
          <a:lstStyle/>
          <a:p>
            <a:r>
              <a:rPr lang="en-US" sz="1400" b="1" i="0" dirty="0">
                <a:solidFill>
                  <a:schemeClr val="tx2"/>
                </a:solidFill>
                <a:effectLst/>
              </a:rPr>
              <a:t>End-to-End Solutions</a:t>
            </a:r>
          </a:p>
          <a:p>
            <a:r>
              <a:rPr lang="en-US" sz="1200" b="0" i="0" dirty="0">
                <a:solidFill>
                  <a:schemeClr val="tx2"/>
                </a:solidFill>
                <a:effectLst/>
              </a:rPr>
              <a:t>Offers comprehensive AI and storage solutions, from hardware to software and services</a:t>
            </a:r>
            <a:r>
              <a:rPr lang="en-US" altLang="ko-KR" sz="1200" dirty="0">
                <a:solidFill>
                  <a:schemeClr val="tx2"/>
                </a:solidFill>
                <a:cs typeface="Arial" pitchFamily="34" charset="0"/>
              </a:rPr>
              <a:t>. </a:t>
            </a:r>
            <a:endParaRPr lang="en-US" altLang="ko-KR" sz="1200" dirty="0">
              <a:solidFill>
                <a:srgbClr val="374151"/>
              </a:solidFill>
              <a:latin typeface="ui-sans-serif"/>
              <a:cs typeface="Arial" pitchFamily="34" charset="0"/>
            </a:endParaRPr>
          </a:p>
          <a:p>
            <a:endParaRPr lang="ko-KR" altLang="en-US" sz="12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342313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66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Competitive Landscape – Primary Storage</a:t>
            </a:r>
          </a:p>
        </p:txBody>
      </p:sp>
      <p:sp>
        <p:nvSpPr>
          <p:cNvPr id="3" name="TextBox 2">
            <a:extLst>
              <a:ext uri="{FF2B5EF4-FFF2-40B4-BE49-F238E27FC236}">
                <a16:creationId xmlns:a16="http://schemas.microsoft.com/office/drawing/2014/main" id="{D490BAAA-A5DC-5E6B-CC70-98CDD4DA01D5}"/>
              </a:ext>
            </a:extLst>
          </p:cNvPr>
          <p:cNvSpPr txBox="1"/>
          <p:nvPr/>
        </p:nvSpPr>
        <p:spPr>
          <a:xfrm>
            <a:off x="1540043" y="1030476"/>
            <a:ext cx="5293896" cy="4963025"/>
          </a:xfrm>
          <a:prstGeom prst="rect">
            <a:avLst/>
          </a:prstGeom>
          <a:noFill/>
        </p:spPr>
        <p:txBody>
          <a:bodyPr wrap="square" rtlCol="0">
            <a:spAutoFit/>
          </a:bodyPr>
          <a:lstStyle/>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Pure Storage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DFM, secondary storage</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A/P dual controllers, vs SATA HDD storage </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Dell EMC</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HCI (VxRail, PowerFlex)</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Losing VMware</a:t>
            </a: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NetApp</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SSD, ASA (All SAN Array)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Cloud storage services not growing</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HP Enterprise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OEM VAST Data, Scality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Own branded products</a:t>
            </a:r>
            <a:endParaRPr lang="en-US" dirty="0">
              <a:latin typeface="Microsoft YaHei" panose="020B0503020204020204" pitchFamily="34" charset="-122"/>
              <a:ea typeface="Microsoft YaHei" panose="020B0503020204020204" pitchFamily="34" charset="-122"/>
            </a:endParaRPr>
          </a:p>
        </p:txBody>
      </p:sp>
      <p:pic>
        <p:nvPicPr>
          <p:cNvPr id="1026" name="Picture 2" descr="The Magic Quadrant for Primary Storage shows 13 providers placed in either the Leaders, Challengers, Visionaries or Niche Players quadrant, as of August 2022. Providers are positioned based on ability to execute and completeness of vision.">
            <a:extLst>
              <a:ext uri="{FF2B5EF4-FFF2-40B4-BE49-F238E27FC236}">
                <a16:creationId xmlns:a16="http://schemas.microsoft.com/office/drawing/2014/main" id="{722DA465-CB22-BB71-D3C3-BAD046CD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567" y="1187977"/>
            <a:ext cx="4366124" cy="4535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E3BC6E-1F6B-E454-AF42-87257C7AA483}"/>
              </a:ext>
            </a:extLst>
          </p:cNvPr>
          <p:cNvSpPr txBox="1"/>
          <p:nvPr/>
        </p:nvSpPr>
        <p:spPr>
          <a:xfrm>
            <a:off x="7437949" y="5649109"/>
            <a:ext cx="4116742" cy="474297"/>
          </a:xfrm>
          <a:prstGeom prst="rect">
            <a:avLst/>
          </a:prstGeom>
          <a:noFill/>
        </p:spPr>
        <p:txBody>
          <a:bodyPr wrap="square">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Gartner 2022 Primary Storage </a:t>
            </a:r>
          </a:p>
        </p:txBody>
      </p:sp>
      <p:sp>
        <p:nvSpPr>
          <p:cNvPr id="6" name="Down Arrow 5">
            <a:extLst>
              <a:ext uri="{FF2B5EF4-FFF2-40B4-BE49-F238E27FC236}">
                <a16:creationId xmlns:a16="http://schemas.microsoft.com/office/drawing/2014/main" id="{4FB952A7-E4E1-E14B-494D-956F8CDAAEE6}"/>
              </a:ext>
            </a:extLst>
          </p:cNvPr>
          <p:cNvSpPr/>
          <p:nvPr/>
        </p:nvSpPr>
        <p:spPr>
          <a:xfrm rot="10800000">
            <a:off x="3749891" y="1129779"/>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a:extLst>
              <a:ext uri="{FF2B5EF4-FFF2-40B4-BE49-F238E27FC236}">
                <a16:creationId xmlns:a16="http://schemas.microsoft.com/office/drawing/2014/main" id="{3F93BBB6-DAE9-CD77-12A5-55BBB817D284}"/>
              </a:ext>
            </a:extLst>
          </p:cNvPr>
          <p:cNvSpPr/>
          <p:nvPr/>
        </p:nvSpPr>
        <p:spPr>
          <a:xfrm>
            <a:off x="3749891" y="3536283"/>
            <a:ext cx="264695" cy="33297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own Arrow 7">
            <a:extLst>
              <a:ext uri="{FF2B5EF4-FFF2-40B4-BE49-F238E27FC236}">
                <a16:creationId xmlns:a16="http://schemas.microsoft.com/office/drawing/2014/main" id="{8F6B92B2-DCB1-8A30-FF15-4692DA665B8E}"/>
              </a:ext>
            </a:extLst>
          </p:cNvPr>
          <p:cNvSpPr/>
          <p:nvPr/>
        </p:nvSpPr>
        <p:spPr>
          <a:xfrm rot="16200000">
            <a:off x="3749891" y="4664309"/>
            <a:ext cx="264695" cy="33297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27E388D6-3578-FAC1-FC82-C4176161C12F}"/>
              </a:ext>
            </a:extLst>
          </p:cNvPr>
          <p:cNvSpPr/>
          <p:nvPr/>
        </p:nvSpPr>
        <p:spPr>
          <a:xfrm rot="10800000">
            <a:off x="3749891" y="2291943"/>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5884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Competitive Landscape – Distributed File &amp; Object</a:t>
            </a:r>
          </a:p>
        </p:txBody>
      </p:sp>
      <p:sp>
        <p:nvSpPr>
          <p:cNvPr id="3" name="TextBox 2">
            <a:extLst>
              <a:ext uri="{FF2B5EF4-FFF2-40B4-BE49-F238E27FC236}">
                <a16:creationId xmlns:a16="http://schemas.microsoft.com/office/drawing/2014/main" id="{D490BAAA-A5DC-5E6B-CC70-98CDD4DA01D5}"/>
              </a:ext>
            </a:extLst>
          </p:cNvPr>
          <p:cNvSpPr txBox="1"/>
          <p:nvPr/>
        </p:nvSpPr>
        <p:spPr>
          <a:xfrm>
            <a:off x="1540043" y="1030476"/>
            <a:ext cx="5293896" cy="4812343"/>
          </a:xfrm>
          <a:prstGeom prst="rect">
            <a:avLst/>
          </a:prstGeom>
          <a:noFill/>
        </p:spPr>
        <p:txBody>
          <a:bodyPr wrap="square" rtlCol="0">
            <a:spAutoFit/>
          </a:bodyPr>
          <a:lstStyle/>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Dell EMC</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ECS (costs, eco), PowerScale (features)</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High performance for AI/ML </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Pure Storage</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QLC DFM, active archive</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High performance for AI/ML</a:t>
            </a: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VAST Data</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Read bandwidth, QLC, data efficiency</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IOPS, write performance</a:t>
            </a:r>
            <a:endParaRPr lang="en-US" dirty="0">
              <a:latin typeface="Microsoft YaHei" panose="020B0503020204020204" pitchFamily="34" charset="-122"/>
              <a:ea typeface="Microsoft YaHei" panose="020B0503020204020204" pitchFamily="34" charset="-122"/>
            </a:endParaRPr>
          </a:p>
          <a:p>
            <a:pPr marL="457200" indent="-457200" algn="l">
              <a:lnSpc>
                <a:spcPts val="3140"/>
              </a:lnSpc>
              <a:buFont typeface="Wingdings" pitchFamily="2" charset="2"/>
              <a:buChar char="q"/>
            </a:pPr>
            <a:r>
              <a:rPr lang="en-US" dirty="0">
                <a:latin typeface="Microsoft YaHei" panose="020B0503020204020204" pitchFamily="34" charset="-122"/>
                <a:ea typeface="Microsoft YaHei" panose="020B0503020204020204" pitchFamily="34" charset="-122"/>
              </a:rPr>
              <a:t>WEKA, DDN, IBM</a:t>
            </a:r>
          </a:p>
          <a:p>
            <a:pPr marL="914400" lvl="1" indent="-457200">
              <a:lnSpc>
                <a:spcPts val="3140"/>
              </a:lnSpc>
              <a:buSzPct val="150000"/>
              <a:buFont typeface="System Font Regular"/>
              <a:buChar char="+"/>
            </a:pPr>
            <a:r>
              <a:rPr lang="en-US" sz="1600" dirty="0">
                <a:latin typeface="Microsoft YaHei" panose="020B0503020204020204" pitchFamily="34" charset="-122"/>
                <a:ea typeface="Microsoft YaHei" panose="020B0503020204020204" pitchFamily="34" charset="-122"/>
              </a:rPr>
              <a:t>Read and write bandwidth</a:t>
            </a:r>
          </a:p>
          <a:p>
            <a:pPr marL="742950" lvl="1" indent="-285750">
              <a:lnSpc>
                <a:spcPts val="3140"/>
              </a:lnSpc>
              <a:buSzPct val="200000"/>
              <a:buFont typeface="System Font Regular"/>
              <a:buChar char="-"/>
            </a:pPr>
            <a:r>
              <a:rPr lang="en-US" sz="1600" dirty="0">
                <a:latin typeface="Microsoft YaHei" panose="020B0503020204020204" pitchFamily="34" charset="-122"/>
                <a:ea typeface="Microsoft YaHei" panose="020B0503020204020204" pitchFamily="34" charset="-122"/>
              </a:rPr>
              <a:t>   Data reduction and efficiency</a:t>
            </a:r>
            <a:endParaRPr lang="en-US"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B5E3BC6E-1F6B-E454-AF42-87257C7AA483}"/>
              </a:ext>
            </a:extLst>
          </p:cNvPr>
          <p:cNvSpPr txBox="1"/>
          <p:nvPr/>
        </p:nvSpPr>
        <p:spPr>
          <a:xfrm>
            <a:off x="7146760" y="5611085"/>
            <a:ext cx="4220484" cy="462050"/>
          </a:xfrm>
          <a:prstGeom prst="rect">
            <a:avLst/>
          </a:prstGeom>
          <a:noFill/>
        </p:spPr>
        <p:txBody>
          <a:bodyPr wrap="square">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Gartner 2022 Distributed File &amp; Object </a:t>
            </a:r>
          </a:p>
        </p:txBody>
      </p:sp>
      <p:sp>
        <p:nvSpPr>
          <p:cNvPr id="6" name="Down Arrow 5">
            <a:extLst>
              <a:ext uri="{FF2B5EF4-FFF2-40B4-BE49-F238E27FC236}">
                <a16:creationId xmlns:a16="http://schemas.microsoft.com/office/drawing/2014/main" id="{4FB952A7-E4E1-E14B-494D-956F8CDAAEE6}"/>
              </a:ext>
            </a:extLst>
          </p:cNvPr>
          <p:cNvSpPr/>
          <p:nvPr/>
        </p:nvSpPr>
        <p:spPr>
          <a:xfrm rot="10800000">
            <a:off x="4126783" y="1129779"/>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The Magic Quadrant for Distributed File Systems and Object Storage shows 17 providers placed in either the Leaders, Challengers, Visionaries or Niche Players quadrant, as of August 2022. Providers are positioned based on their ability to execute and completeness of vision.">
            <a:extLst>
              <a:ext uri="{FF2B5EF4-FFF2-40B4-BE49-F238E27FC236}">
                <a16:creationId xmlns:a16="http://schemas.microsoft.com/office/drawing/2014/main" id="{2C0095DD-2C47-3ACE-7B97-3E24D11B3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361" y="1296265"/>
            <a:ext cx="4220484" cy="4383864"/>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a:extLst>
              <a:ext uri="{FF2B5EF4-FFF2-40B4-BE49-F238E27FC236}">
                <a16:creationId xmlns:a16="http://schemas.microsoft.com/office/drawing/2014/main" id="{EDBDB004-3AFA-860E-A323-65E14B0FC390}"/>
              </a:ext>
            </a:extLst>
          </p:cNvPr>
          <p:cNvSpPr/>
          <p:nvPr/>
        </p:nvSpPr>
        <p:spPr>
          <a:xfrm rot="10800000">
            <a:off x="4126783" y="2349173"/>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own Arrow 3">
            <a:extLst>
              <a:ext uri="{FF2B5EF4-FFF2-40B4-BE49-F238E27FC236}">
                <a16:creationId xmlns:a16="http://schemas.microsoft.com/office/drawing/2014/main" id="{DF2C763F-0240-B66D-32EF-DE0AD4018D8B}"/>
              </a:ext>
            </a:extLst>
          </p:cNvPr>
          <p:cNvSpPr/>
          <p:nvPr/>
        </p:nvSpPr>
        <p:spPr>
          <a:xfrm rot="10800000">
            <a:off x="4126783" y="3482197"/>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a:extLst>
              <a:ext uri="{FF2B5EF4-FFF2-40B4-BE49-F238E27FC236}">
                <a16:creationId xmlns:a16="http://schemas.microsoft.com/office/drawing/2014/main" id="{FEEF1105-0190-2174-0AAA-4B7898676D77}"/>
              </a:ext>
            </a:extLst>
          </p:cNvPr>
          <p:cNvSpPr/>
          <p:nvPr/>
        </p:nvSpPr>
        <p:spPr>
          <a:xfrm rot="10800000">
            <a:off x="4126783" y="4665500"/>
            <a:ext cx="264695" cy="3329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10467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8A402-432B-421B-85FF-68A1ECED72D8}"/>
              </a:ext>
            </a:extLst>
          </p:cNvPr>
          <p:cNvSpPr>
            <a:spLocks noGrp="1"/>
          </p:cNvSpPr>
          <p:nvPr>
            <p:ph idx="4294967295"/>
          </p:nvPr>
        </p:nvSpPr>
        <p:spPr>
          <a:xfrm>
            <a:off x="838200" y="1070811"/>
            <a:ext cx="10515600" cy="4335420"/>
          </a:xfrm>
          <a:prstGeom prst="rect">
            <a:avLst/>
          </a:prstGeom>
        </p:spPr>
        <p:txBody>
          <a:bodyPr>
            <a:normAutofit fontScale="62500" lnSpcReduction="20000"/>
          </a:bodyPr>
          <a:lstStyle/>
          <a:p>
            <a:pPr marL="457200">
              <a:spcBef>
                <a:spcPts val="1200"/>
              </a:spcBef>
              <a:spcAft>
                <a:spcPts val="1200"/>
              </a:spcAft>
              <a:buFont typeface="Wingdings" panose="05000000000000000000" pitchFamily="2" charset="2"/>
              <a:buChar char="Ø"/>
            </a:pPr>
            <a:r>
              <a:rPr lang="en-US" dirty="0"/>
              <a:t> Competitive Landscape</a:t>
            </a:r>
          </a:p>
          <a:p>
            <a:pPr marL="457200">
              <a:spcBef>
                <a:spcPts val="1200"/>
              </a:spcBef>
              <a:spcAft>
                <a:spcPts val="1200"/>
              </a:spcAft>
              <a:buFont typeface="Wingdings" panose="05000000000000000000" pitchFamily="2" charset="2"/>
              <a:buChar char="Ø"/>
            </a:pPr>
            <a:r>
              <a:rPr lang="en-US" dirty="0"/>
              <a:t> </a:t>
            </a:r>
            <a:r>
              <a:rPr lang="en-US" dirty="0">
                <a:solidFill>
                  <a:srgbClr val="0070C0"/>
                </a:solidFill>
              </a:rPr>
              <a:t>AI/ML Infrastructure</a:t>
            </a:r>
          </a:p>
          <a:p>
            <a:pPr marL="457200">
              <a:spcBef>
                <a:spcPts val="1200"/>
              </a:spcBef>
              <a:spcAft>
                <a:spcPts val="1200"/>
              </a:spcAft>
              <a:buFont typeface="Wingdings" panose="05000000000000000000" pitchFamily="2" charset="2"/>
              <a:buChar char="Ø"/>
            </a:pPr>
            <a:r>
              <a:rPr lang="en-US" dirty="0"/>
              <a:t> Ransomware Protection</a:t>
            </a:r>
          </a:p>
          <a:p>
            <a:pPr marL="457200">
              <a:spcBef>
                <a:spcPts val="1200"/>
              </a:spcBef>
              <a:spcAft>
                <a:spcPts val="1200"/>
              </a:spcAft>
              <a:buFont typeface="Wingdings" panose="05000000000000000000" pitchFamily="2" charset="2"/>
              <a:buChar char="Ø"/>
            </a:pPr>
            <a:r>
              <a:rPr lang="en-US" dirty="0"/>
              <a:t> Disaggregated Composable</a:t>
            </a:r>
          </a:p>
          <a:p>
            <a:pPr marL="457200">
              <a:spcBef>
                <a:spcPts val="1200"/>
              </a:spcBef>
              <a:spcAft>
                <a:spcPts val="1200"/>
              </a:spcAft>
              <a:buFont typeface="Wingdings" panose="05000000000000000000" pitchFamily="2" charset="2"/>
              <a:buChar char="Ø"/>
            </a:pPr>
            <a:r>
              <a:rPr lang="en-US" dirty="0"/>
              <a:t> Big Data Analytics</a:t>
            </a:r>
          </a:p>
          <a:p>
            <a:pPr marL="457200">
              <a:spcBef>
                <a:spcPts val="1200"/>
              </a:spcBef>
              <a:spcAft>
                <a:spcPts val="1200"/>
              </a:spcAft>
              <a:buFont typeface="Wingdings" panose="05000000000000000000" pitchFamily="2" charset="2"/>
              <a:buChar char="Ø"/>
            </a:pPr>
            <a:r>
              <a:rPr lang="en-US" dirty="0"/>
              <a:t> Hybrid Multi-Cloud</a:t>
            </a:r>
          </a:p>
          <a:p>
            <a:pPr marL="457200">
              <a:spcBef>
                <a:spcPts val="1200"/>
              </a:spcBef>
              <a:spcAft>
                <a:spcPts val="1200"/>
              </a:spcAft>
              <a:buFont typeface="Wingdings" panose="05000000000000000000" pitchFamily="2" charset="2"/>
              <a:buChar char="Ø"/>
            </a:pPr>
            <a:r>
              <a:rPr lang="en-US" dirty="0"/>
              <a:t>AI Storage</a:t>
            </a:r>
          </a:p>
          <a:p>
            <a:pPr marL="457200">
              <a:spcBef>
                <a:spcPts val="1200"/>
              </a:spcBef>
              <a:spcAft>
                <a:spcPts val="1200"/>
              </a:spcAft>
              <a:buFont typeface="Wingdings" panose="05000000000000000000" pitchFamily="2" charset="2"/>
              <a:buChar char="Ø"/>
            </a:pPr>
            <a:r>
              <a:rPr lang="en-US" dirty="0"/>
              <a:t> Product Evolutions</a:t>
            </a:r>
          </a:p>
        </p:txBody>
      </p:sp>
    </p:spTree>
    <p:extLst>
      <p:ext uri="{BB962C8B-B14F-4D97-AF65-F5344CB8AC3E}">
        <p14:creationId xmlns:p14="http://schemas.microsoft.com/office/powerpoint/2010/main" val="2292922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14399" y="394526"/>
            <a:ext cx="11289799" cy="584775"/>
          </a:xfrm>
          <a:prstGeom prst="rect">
            <a:avLst/>
          </a:prstGeom>
          <a:noFill/>
        </p:spPr>
        <p:txBody>
          <a:bodyPr wrap="square" rtlCol="0">
            <a:spAutoFit/>
          </a:bodyPr>
          <a:lstStyle/>
          <a:p>
            <a:pPr defTabSz="914112"/>
            <a:r>
              <a:rPr lang="en-US" sz="3200" dirty="0">
                <a:solidFill>
                  <a:srgbClr val="C00000"/>
                </a:solidFill>
                <a:latin typeface="Microsoft YaHei UI" panose="020B0503020204020204" pitchFamily="34" charset="-122"/>
                <a:ea typeface="Microsoft YaHei UI" panose="020B0503020204020204" pitchFamily="34" charset="-122"/>
                <a:cs typeface="Arial"/>
              </a:rPr>
              <a:t>Artificial Intelligence Market Trends</a:t>
            </a:r>
          </a:p>
        </p:txBody>
      </p:sp>
      <p:sp>
        <p:nvSpPr>
          <p:cNvPr id="4" name="TextBox 3">
            <a:extLst>
              <a:ext uri="{FF2B5EF4-FFF2-40B4-BE49-F238E27FC236}">
                <a16:creationId xmlns:a16="http://schemas.microsoft.com/office/drawing/2014/main" id="{BBE27809-CCE9-4458-843A-91D84406999E}"/>
              </a:ext>
            </a:extLst>
          </p:cNvPr>
          <p:cNvSpPr txBox="1"/>
          <p:nvPr/>
        </p:nvSpPr>
        <p:spPr>
          <a:xfrm>
            <a:off x="649378" y="1261061"/>
            <a:ext cx="6202684" cy="4134593"/>
          </a:xfrm>
          <a:prstGeom prst="rect">
            <a:avLst/>
          </a:prstGeom>
          <a:noFill/>
        </p:spPr>
        <p:txBody>
          <a:bodyPr wrap="square" rtlCol="0">
            <a:spAutoFit/>
          </a:bodyPr>
          <a:lstStyle/>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AI has shifted from a costing saving measure to a revenue driver</a:t>
            </a:r>
          </a:p>
          <a:p>
            <a:pPr>
              <a:lnSpc>
                <a:spcPts val="1000"/>
              </a:lnSpc>
            </a:pPr>
            <a:endParaRPr lang="en-US" sz="24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Top challenges: data management, security, compute power</a:t>
            </a:r>
          </a:p>
          <a:p>
            <a:pPr>
              <a:lnSpc>
                <a:spcPts val="1000"/>
              </a:lnSpc>
            </a:pPr>
            <a:endParaRPr lang="en-US" sz="2400" dirty="0">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dirty="0">
                <a:latin typeface="Microsoft YaHei" panose="020B0503020204020204" pitchFamily="34" charset="-122"/>
                <a:ea typeface="Microsoft YaHei" panose="020B0503020204020204" pitchFamily="34" charset="-122"/>
              </a:rPr>
              <a:t>Legacy data infrastructures directly impact AI adoption and performance</a:t>
            </a:r>
          </a:p>
          <a:p>
            <a:pPr>
              <a:lnSpc>
                <a:spcPts val="1000"/>
              </a:lnSpc>
            </a:pPr>
            <a:endParaRPr lang="en-US" sz="2400" i="1" u="sng" dirty="0">
              <a:solidFill>
                <a:srgbClr val="0070C0"/>
              </a:solidFill>
              <a:latin typeface="Microsoft YaHei" panose="020B0503020204020204" pitchFamily="34" charset="-122"/>
              <a:ea typeface="Microsoft YaHei" panose="020B0503020204020204" pitchFamily="34" charset="-122"/>
            </a:endParaRPr>
          </a:p>
          <a:p>
            <a:pPr marL="342900" indent="-342900">
              <a:lnSpc>
                <a:spcPts val="3440"/>
              </a:lnSpc>
              <a:buFont typeface="Wingdings" pitchFamily="2" charset="2"/>
              <a:buChar char="Ø"/>
            </a:pPr>
            <a:r>
              <a:rPr lang="en-US" sz="2400" i="1" u="sng" dirty="0">
                <a:solidFill>
                  <a:srgbClr val="0070C0"/>
                </a:solidFill>
                <a:latin typeface="Microsoft YaHei" panose="020B0503020204020204" pitchFamily="34" charset="-122"/>
                <a:ea typeface="Microsoft YaHei" panose="020B0503020204020204" pitchFamily="34" charset="-122"/>
              </a:rPr>
              <a:t>Organizations with modern data infrastructure will lead in the AI race</a:t>
            </a:r>
          </a:p>
          <a:p>
            <a:pPr>
              <a:lnSpc>
                <a:spcPts val="1000"/>
              </a:lnSpc>
            </a:pPr>
            <a:endParaRPr lang="en-US"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0E2CB53C-9544-E5BF-623E-CC490CB532BB}"/>
              </a:ext>
            </a:extLst>
          </p:cNvPr>
          <p:cNvPicPr>
            <a:picLocks noChangeAspect="1"/>
          </p:cNvPicPr>
          <p:nvPr/>
        </p:nvPicPr>
        <p:blipFill>
          <a:blip r:embed="rId3"/>
          <a:stretch>
            <a:fillRect/>
          </a:stretch>
        </p:blipFill>
        <p:spPr>
          <a:xfrm>
            <a:off x="7089375" y="1019089"/>
            <a:ext cx="4453247" cy="5134705"/>
          </a:xfrm>
          <a:prstGeom prst="rect">
            <a:avLst/>
          </a:prstGeom>
          <a:ln w="25400">
            <a:solidFill>
              <a:schemeClr val="accent6"/>
            </a:solidFill>
          </a:ln>
        </p:spPr>
      </p:pic>
      <p:sp>
        <p:nvSpPr>
          <p:cNvPr id="7" name="TextBox 6">
            <a:extLst>
              <a:ext uri="{FF2B5EF4-FFF2-40B4-BE49-F238E27FC236}">
                <a16:creationId xmlns:a16="http://schemas.microsoft.com/office/drawing/2014/main" id="{9DD0F919-BD3C-A7CA-E36F-2D24D8DAA2EC}"/>
              </a:ext>
            </a:extLst>
          </p:cNvPr>
          <p:cNvSpPr txBox="1"/>
          <p:nvPr/>
        </p:nvSpPr>
        <p:spPr>
          <a:xfrm>
            <a:off x="1207517" y="5685653"/>
            <a:ext cx="4065215" cy="462050"/>
          </a:xfrm>
          <a:prstGeom prst="rect">
            <a:avLst/>
          </a:prstGeom>
          <a:noFill/>
        </p:spPr>
        <p:txBody>
          <a:bodyPr wrap="none" rtlCol="0">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2023 Trends in AI Report, S&amp;P Global</a:t>
            </a:r>
          </a:p>
        </p:txBody>
      </p:sp>
    </p:spTree>
    <p:extLst>
      <p:ext uri="{BB962C8B-B14F-4D97-AF65-F5344CB8AC3E}">
        <p14:creationId xmlns:p14="http://schemas.microsoft.com/office/powerpoint/2010/main" val="35608605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961292" y="317034"/>
            <a:ext cx="10808677" cy="584775"/>
          </a:xfrm>
          <a:prstGeom prst="rect">
            <a:avLst/>
          </a:prstGeom>
          <a:noFill/>
        </p:spPr>
        <p:txBody>
          <a:bodyPr wrap="square" rtlCol="0">
            <a:spAutoFit/>
          </a:bodyPr>
          <a:lstStyle/>
          <a:p>
            <a:pPr defTabSz="914112"/>
            <a:r>
              <a:rPr lang="en-US" sz="3200" dirty="0">
                <a:solidFill>
                  <a:srgbClr val="C00000"/>
                </a:solidFill>
                <a:latin typeface="Microsoft YaHei" panose="020B0503020204020204" pitchFamily="34" charset="-122"/>
                <a:ea typeface="Microsoft YaHei" panose="020B0503020204020204" pitchFamily="34" charset="-122"/>
                <a:cs typeface="Arial"/>
              </a:rPr>
              <a:t>AI Value Drivers and Use Cases</a:t>
            </a:r>
          </a:p>
        </p:txBody>
      </p:sp>
      <p:pic>
        <p:nvPicPr>
          <p:cNvPr id="4" name="Picture 3">
            <a:extLst>
              <a:ext uri="{FF2B5EF4-FFF2-40B4-BE49-F238E27FC236}">
                <a16:creationId xmlns:a16="http://schemas.microsoft.com/office/drawing/2014/main" id="{13D700A8-0584-85C1-0A0C-2CACFBCCD126}"/>
              </a:ext>
            </a:extLst>
          </p:cNvPr>
          <p:cNvPicPr>
            <a:picLocks noChangeAspect="1"/>
          </p:cNvPicPr>
          <p:nvPr/>
        </p:nvPicPr>
        <p:blipFill>
          <a:blip r:embed="rId3"/>
          <a:stretch>
            <a:fillRect/>
          </a:stretch>
        </p:blipFill>
        <p:spPr>
          <a:xfrm>
            <a:off x="1201606" y="1012358"/>
            <a:ext cx="9788787" cy="5142258"/>
          </a:xfrm>
          <a:prstGeom prst="rect">
            <a:avLst/>
          </a:prstGeom>
          <a:ln w="25400">
            <a:solidFill>
              <a:schemeClr val="accent6"/>
            </a:solidFill>
          </a:ln>
        </p:spPr>
      </p:pic>
      <p:sp>
        <p:nvSpPr>
          <p:cNvPr id="6" name="TextBox 5">
            <a:extLst>
              <a:ext uri="{FF2B5EF4-FFF2-40B4-BE49-F238E27FC236}">
                <a16:creationId xmlns:a16="http://schemas.microsoft.com/office/drawing/2014/main" id="{7B03368F-5019-73B0-2951-3D713D20C2C7}"/>
              </a:ext>
            </a:extLst>
          </p:cNvPr>
          <p:cNvSpPr txBox="1"/>
          <p:nvPr/>
        </p:nvSpPr>
        <p:spPr>
          <a:xfrm>
            <a:off x="3475704" y="6072825"/>
            <a:ext cx="4065215" cy="462050"/>
          </a:xfrm>
          <a:prstGeom prst="rect">
            <a:avLst/>
          </a:prstGeom>
          <a:noFill/>
        </p:spPr>
        <p:txBody>
          <a:bodyPr wrap="none" rtlCol="0">
            <a:spAutoFit/>
          </a:bodyPr>
          <a:lstStyle/>
          <a:p>
            <a:pPr algn="l">
              <a:lnSpc>
                <a:spcPts val="3440"/>
              </a:lnSpc>
            </a:pPr>
            <a:r>
              <a:rPr lang="en-US" sz="1400" i="1" dirty="0">
                <a:latin typeface="Microsoft YaHei" panose="020B0503020204020204" pitchFamily="34" charset="-122"/>
                <a:ea typeface="Microsoft YaHei" panose="020B0503020204020204" pitchFamily="34" charset="-122"/>
              </a:rPr>
              <a:t>Source: 2023 Trends in AI Report, S&amp;P Global</a:t>
            </a:r>
          </a:p>
        </p:txBody>
      </p:sp>
    </p:spTree>
    <p:extLst>
      <p:ext uri="{BB962C8B-B14F-4D97-AF65-F5344CB8AC3E}">
        <p14:creationId xmlns:p14="http://schemas.microsoft.com/office/powerpoint/2010/main" val="33409689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p:cNvSpPr txBox="1"/>
          <p:nvPr/>
        </p:nvSpPr>
        <p:spPr>
          <a:xfrm>
            <a:off x="1055078" y="317034"/>
            <a:ext cx="10492154" cy="584775"/>
          </a:xfrm>
          <a:prstGeom prst="rect">
            <a:avLst/>
          </a:prstGeom>
          <a:noFill/>
        </p:spPr>
        <p:txBody>
          <a:bodyPr wrap="square" rtlCol="0">
            <a:spAutoFit/>
          </a:bodyPr>
          <a:lstStyle/>
          <a:p>
            <a:pPr defTabSz="914112"/>
            <a:r>
              <a:rPr lang="en-US" sz="3200" dirty="0">
                <a:solidFill>
                  <a:srgbClr val="C00000"/>
                </a:solidFill>
                <a:latin typeface="Microsoft YaHei" panose="020B0503020204020204" pitchFamily="34" charset="-122"/>
                <a:ea typeface="Microsoft YaHei" panose="020B0503020204020204" pitchFamily="34" charset="-122"/>
                <a:cs typeface="Arial"/>
              </a:rPr>
              <a:t>AI/ML Terminology</a:t>
            </a:r>
          </a:p>
        </p:txBody>
      </p:sp>
      <p:sp>
        <p:nvSpPr>
          <p:cNvPr id="2" name="Oval 1">
            <a:extLst>
              <a:ext uri="{FF2B5EF4-FFF2-40B4-BE49-F238E27FC236}">
                <a16:creationId xmlns:a16="http://schemas.microsoft.com/office/drawing/2014/main" id="{C3BF1A51-7223-5864-FAE0-82E59BF74A10}"/>
              </a:ext>
            </a:extLst>
          </p:cNvPr>
          <p:cNvSpPr/>
          <p:nvPr/>
        </p:nvSpPr>
        <p:spPr>
          <a:xfrm>
            <a:off x="1169234" y="1160669"/>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D874FFC8-B997-F478-E87D-BDDA2B1DE52C}"/>
              </a:ext>
            </a:extLst>
          </p:cNvPr>
          <p:cNvSpPr txBox="1"/>
          <p:nvPr/>
        </p:nvSpPr>
        <p:spPr>
          <a:xfrm>
            <a:off x="1410592" y="1297388"/>
            <a:ext cx="1662391"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Artificial Intelligence</a:t>
            </a:r>
          </a:p>
        </p:txBody>
      </p:sp>
      <p:cxnSp>
        <p:nvCxnSpPr>
          <p:cNvPr id="30" name="Straight Arrow Connector 29">
            <a:extLst>
              <a:ext uri="{FF2B5EF4-FFF2-40B4-BE49-F238E27FC236}">
                <a16:creationId xmlns:a16="http://schemas.microsoft.com/office/drawing/2014/main" id="{61120E3B-B2A4-FD7D-A53D-D7601159A036}"/>
              </a:ext>
            </a:extLst>
          </p:cNvPr>
          <p:cNvCxnSpPr>
            <a:cxnSpLocks/>
          </p:cNvCxnSpPr>
          <p:nvPr/>
        </p:nvCxnSpPr>
        <p:spPr>
          <a:xfrm>
            <a:off x="3248049" y="1718854"/>
            <a:ext cx="349594" cy="127813"/>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38" name="Oval 37">
            <a:extLst>
              <a:ext uri="{FF2B5EF4-FFF2-40B4-BE49-F238E27FC236}">
                <a16:creationId xmlns:a16="http://schemas.microsoft.com/office/drawing/2014/main" id="{F02529B9-8C92-FE9D-1EE5-979658FA77C8}"/>
              </a:ext>
            </a:extLst>
          </p:cNvPr>
          <p:cNvSpPr/>
          <p:nvPr/>
        </p:nvSpPr>
        <p:spPr>
          <a:xfrm>
            <a:off x="3577936" y="1336807"/>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55951DBC-75C9-EAC9-11E8-4D982B4A528B}"/>
              </a:ext>
            </a:extLst>
          </p:cNvPr>
          <p:cNvSpPr txBox="1"/>
          <p:nvPr/>
        </p:nvSpPr>
        <p:spPr>
          <a:xfrm>
            <a:off x="4004690" y="1441884"/>
            <a:ext cx="1361788" cy="916341"/>
          </a:xfrm>
          <a:prstGeom prst="rect">
            <a:avLst/>
          </a:prstGeom>
          <a:noFill/>
          <a:ln w="25400">
            <a:noFill/>
          </a:ln>
        </p:spPr>
        <p:txBody>
          <a:bodyPr wrap="square" rtlCol="0">
            <a:spAutoFit/>
          </a:bodyPr>
          <a:lstStyle/>
          <a:p>
            <a:pPr algn="l">
              <a:lnSpc>
                <a:spcPts val="3440"/>
              </a:lnSpc>
            </a:pPr>
            <a:r>
              <a:rPr lang="en-US" sz="2000" dirty="0">
                <a:latin typeface="Microsoft YaHei" panose="020B0503020204020204" pitchFamily="34" charset="-122"/>
                <a:ea typeface="Microsoft YaHei" panose="020B0503020204020204" pitchFamily="34" charset="-122"/>
              </a:rPr>
              <a:t>Machine Learning</a:t>
            </a:r>
          </a:p>
        </p:txBody>
      </p:sp>
      <p:sp>
        <p:nvSpPr>
          <p:cNvPr id="40" name="Oval 39">
            <a:extLst>
              <a:ext uri="{FF2B5EF4-FFF2-40B4-BE49-F238E27FC236}">
                <a16:creationId xmlns:a16="http://schemas.microsoft.com/office/drawing/2014/main" id="{9D5EAF69-D309-ED8A-6D2C-C6074C17421E}"/>
              </a:ext>
            </a:extLst>
          </p:cNvPr>
          <p:cNvSpPr/>
          <p:nvPr/>
        </p:nvSpPr>
        <p:spPr>
          <a:xfrm>
            <a:off x="6053626" y="1541504"/>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CE57C08-21C3-6EA4-733B-52456E2594A4}"/>
              </a:ext>
            </a:extLst>
          </p:cNvPr>
          <p:cNvSpPr txBox="1"/>
          <p:nvPr/>
        </p:nvSpPr>
        <p:spPr>
          <a:xfrm>
            <a:off x="6053626" y="1861292"/>
            <a:ext cx="2068643"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Generative AI</a:t>
            </a:r>
          </a:p>
        </p:txBody>
      </p:sp>
      <p:sp>
        <p:nvSpPr>
          <p:cNvPr id="42" name="Oval 41">
            <a:extLst>
              <a:ext uri="{FF2B5EF4-FFF2-40B4-BE49-F238E27FC236}">
                <a16:creationId xmlns:a16="http://schemas.microsoft.com/office/drawing/2014/main" id="{81D38C75-152F-D70E-E3B7-E5CBE6E6D5E6}"/>
              </a:ext>
            </a:extLst>
          </p:cNvPr>
          <p:cNvSpPr/>
          <p:nvPr/>
        </p:nvSpPr>
        <p:spPr>
          <a:xfrm>
            <a:off x="8574466" y="1783844"/>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BC97775D-C115-F18F-5C58-A4804FAE35BC}"/>
              </a:ext>
            </a:extLst>
          </p:cNvPr>
          <p:cNvSpPr txBox="1"/>
          <p:nvPr/>
        </p:nvSpPr>
        <p:spPr>
          <a:xfrm>
            <a:off x="8574465" y="1964980"/>
            <a:ext cx="2068643"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Foundation Models</a:t>
            </a:r>
          </a:p>
        </p:txBody>
      </p:sp>
      <p:sp>
        <p:nvSpPr>
          <p:cNvPr id="44" name="Oval 43">
            <a:extLst>
              <a:ext uri="{FF2B5EF4-FFF2-40B4-BE49-F238E27FC236}">
                <a16:creationId xmlns:a16="http://schemas.microsoft.com/office/drawing/2014/main" id="{A652BF9C-D3FE-1F05-A366-51AC7E58A99D}"/>
              </a:ext>
            </a:extLst>
          </p:cNvPr>
          <p:cNvSpPr/>
          <p:nvPr/>
        </p:nvSpPr>
        <p:spPr>
          <a:xfrm>
            <a:off x="5503986" y="3105476"/>
            <a:ext cx="2068643" cy="1244184"/>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81EC8D48-F399-7314-2766-2C3B9B280518}"/>
              </a:ext>
            </a:extLst>
          </p:cNvPr>
          <p:cNvSpPr txBox="1"/>
          <p:nvPr/>
        </p:nvSpPr>
        <p:spPr>
          <a:xfrm>
            <a:off x="5369075" y="3316592"/>
            <a:ext cx="2350860"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Large Language Models</a:t>
            </a:r>
          </a:p>
        </p:txBody>
      </p:sp>
      <p:sp>
        <p:nvSpPr>
          <p:cNvPr id="46" name="Oval 45">
            <a:extLst>
              <a:ext uri="{FF2B5EF4-FFF2-40B4-BE49-F238E27FC236}">
                <a16:creationId xmlns:a16="http://schemas.microsoft.com/office/drawing/2014/main" id="{C2067B2C-6897-DBAD-76FE-EB30F37BA7C0}"/>
              </a:ext>
            </a:extLst>
          </p:cNvPr>
          <p:cNvSpPr/>
          <p:nvPr/>
        </p:nvSpPr>
        <p:spPr>
          <a:xfrm>
            <a:off x="3435343" y="4157284"/>
            <a:ext cx="1756352" cy="109180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A9319DC-B8AA-42D9-B248-9EE4F2D07860}"/>
              </a:ext>
            </a:extLst>
          </p:cNvPr>
          <p:cNvSpPr txBox="1"/>
          <p:nvPr/>
        </p:nvSpPr>
        <p:spPr>
          <a:xfrm>
            <a:off x="3153126" y="4417094"/>
            <a:ext cx="2350860"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GPT</a:t>
            </a:r>
          </a:p>
        </p:txBody>
      </p:sp>
      <p:cxnSp>
        <p:nvCxnSpPr>
          <p:cNvPr id="51" name="Straight Arrow Connector 50">
            <a:extLst>
              <a:ext uri="{FF2B5EF4-FFF2-40B4-BE49-F238E27FC236}">
                <a16:creationId xmlns:a16="http://schemas.microsoft.com/office/drawing/2014/main" id="{B045FA29-B575-A30B-6940-0A0412B4BA51}"/>
              </a:ext>
            </a:extLst>
          </p:cNvPr>
          <p:cNvCxnSpPr>
            <a:cxnSpLocks/>
          </p:cNvCxnSpPr>
          <p:nvPr/>
        </p:nvCxnSpPr>
        <p:spPr>
          <a:xfrm>
            <a:off x="5643569" y="1928919"/>
            <a:ext cx="426301" cy="135044"/>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52" name="Straight Arrow Connector 51">
            <a:extLst>
              <a:ext uri="{FF2B5EF4-FFF2-40B4-BE49-F238E27FC236}">
                <a16:creationId xmlns:a16="http://schemas.microsoft.com/office/drawing/2014/main" id="{17181884-B6B3-5743-1525-51C28D124390}"/>
              </a:ext>
            </a:extLst>
          </p:cNvPr>
          <p:cNvCxnSpPr>
            <a:cxnSpLocks/>
          </p:cNvCxnSpPr>
          <p:nvPr/>
        </p:nvCxnSpPr>
        <p:spPr>
          <a:xfrm>
            <a:off x="8122269" y="2178345"/>
            <a:ext cx="492191" cy="127101"/>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57" name="Straight Arrow Connector 56">
            <a:extLst>
              <a:ext uri="{FF2B5EF4-FFF2-40B4-BE49-F238E27FC236}">
                <a16:creationId xmlns:a16="http://schemas.microsoft.com/office/drawing/2014/main" id="{B7E16493-0431-D36E-B82B-539C825EE231}"/>
              </a:ext>
            </a:extLst>
          </p:cNvPr>
          <p:cNvCxnSpPr>
            <a:cxnSpLocks/>
          </p:cNvCxnSpPr>
          <p:nvPr/>
        </p:nvCxnSpPr>
        <p:spPr>
          <a:xfrm flipH="1">
            <a:off x="7321444" y="2785688"/>
            <a:ext cx="1447802" cy="530904"/>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60" name="Straight Arrow Connector 59">
            <a:extLst>
              <a:ext uri="{FF2B5EF4-FFF2-40B4-BE49-F238E27FC236}">
                <a16:creationId xmlns:a16="http://schemas.microsoft.com/office/drawing/2014/main" id="{0DBB4784-62A6-EB6E-B20F-380422A99E3A}"/>
              </a:ext>
            </a:extLst>
          </p:cNvPr>
          <p:cNvCxnSpPr>
            <a:cxnSpLocks/>
          </p:cNvCxnSpPr>
          <p:nvPr/>
        </p:nvCxnSpPr>
        <p:spPr>
          <a:xfrm flipH="1">
            <a:off x="4991725" y="4065419"/>
            <a:ext cx="654854" cy="284241"/>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65" name="Oval 64">
            <a:extLst>
              <a:ext uri="{FF2B5EF4-FFF2-40B4-BE49-F238E27FC236}">
                <a16:creationId xmlns:a16="http://schemas.microsoft.com/office/drawing/2014/main" id="{C8C566A7-3F9C-4BE3-9417-A383DEA253C4}"/>
              </a:ext>
            </a:extLst>
          </p:cNvPr>
          <p:cNvSpPr/>
          <p:nvPr/>
        </p:nvSpPr>
        <p:spPr>
          <a:xfrm>
            <a:off x="8028571" y="4116590"/>
            <a:ext cx="1756352" cy="1091809"/>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305044BC-968E-141D-EA90-B2C06B3DE46A}"/>
              </a:ext>
            </a:extLst>
          </p:cNvPr>
          <p:cNvSpPr txBox="1"/>
          <p:nvPr/>
        </p:nvSpPr>
        <p:spPr>
          <a:xfrm>
            <a:off x="7731317" y="4387462"/>
            <a:ext cx="2350860" cy="480324"/>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LLaMA</a:t>
            </a:r>
          </a:p>
        </p:txBody>
      </p:sp>
      <p:cxnSp>
        <p:nvCxnSpPr>
          <p:cNvPr id="68" name="Straight Arrow Connector 67">
            <a:extLst>
              <a:ext uri="{FF2B5EF4-FFF2-40B4-BE49-F238E27FC236}">
                <a16:creationId xmlns:a16="http://schemas.microsoft.com/office/drawing/2014/main" id="{AE5E87F2-9457-E41F-446E-9A7D3575C4B0}"/>
              </a:ext>
            </a:extLst>
          </p:cNvPr>
          <p:cNvCxnSpPr>
            <a:cxnSpLocks/>
          </p:cNvCxnSpPr>
          <p:nvPr/>
        </p:nvCxnSpPr>
        <p:spPr>
          <a:xfrm>
            <a:off x="7321444" y="4115619"/>
            <a:ext cx="775841" cy="301475"/>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79" name="Oval 78">
            <a:extLst>
              <a:ext uri="{FF2B5EF4-FFF2-40B4-BE49-F238E27FC236}">
                <a16:creationId xmlns:a16="http://schemas.microsoft.com/office/drawing/2014/main" id="{81C4B96D-041B-D997-7D7B-9A2A6EAEE3A7}"/>
              </a:ext>
            </a:extLst>
          </p:cNvPr>
          <p:cNvSpPr/>
          <p:nvPr/>
        </p:nvSpPr>
        <p:spPr>
          <a:xfrm>
            <a:off x="2773182" y="534095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C14FF533-A645-1AC5-8207-3AEACDD2771D}"/>
              </a:ext>
            </a:extLst>
          </p:cNvPr>
          <p:cNvSpPr/>
          <p:nvPr/>
        </p:nvSpPr>
        <p:spPr>
          <a:xfrm>
            <a:off x="4859303" y="532846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2F584740-25EA-3707-23EE-7B64F2AAAB86}"/>
              </a:ext>
            </a:extLst>
          </p:cNvPr>
          <p:cNvSpPr/>
          <p:nvPr/>
        </p:nvSpPr>
        <p:spPr>
          <a:xfrm>
            <a:off x="7392645" y="534345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val 85">
            <a:extLst>
              <a:ext uri="{FF2B5EF4-FFF2-40B4-BE49-F238E27FC236}">
                <a16:creationId xmlns:a16="http://schemas.microsoft.com/office/drawing/2014/main" id="{3F176846-95BF-2765-E1CB-B1151F0771F9}"/>
              </a:ext>
            </a:extLst>
          </p:cNvPr>
          <p:cNvSpPr/>
          <p:nvPr/>
        </p:nvSpPr>
        <p:spPr>
          <a:xfrm>
            <a:off x="9418805" y="5330968"/>
            <a:ext cx="1079293" cy="480325"/>
          </a:xfrm>
          <a:prstGeom prst="ellipse">
            <a:avLst/>
          </a:prstGeom>
          <a:solidFill>
            <a:schemeClr val="bg2"/>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Arrow Connector 86">
            <a:extLst>
              <a:ext uri="{FF2B5EF4-FFF2-40B4-BE49-F238E27FC236}">
                <a16:creationId xmlns:a16="http://schemas.microsoft.com/office/drawing/2014/main" id="{75EE45C0-AA98-31DC-1C57-F01BF43147BE}"/>
              </a:ext>
            </a:extLst>
          </p:cNvPr>
          <p:cNvCxnSpPr>
            <a:cxnSpLocks/>
            <a:stCxn id="46" idx="3"/>
            <a:endCxn id="79" idx="0"/>
          </p:cNvCxnSpPr>
          <p:nvPr/>
        </p:nvCxnSpPr>
        <p:spPr>
          <a:xfrm flipH="1">
            <a:off x="3312829" y="5089201"/>
            <a:ext cx="379726" cy="251757"/>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1" name="Straight Arrow Connector 90">
            <a:extLst>
              <a:ext uri="{FF2B5EF4-FFF2-40B4-BE49-F238E27FC236}">
                <a16:creationId xmlns:a16="http://schemas.microsoft.com/office/drawing/2014/main" id="{13849A78-586A-3156-85EC-B755C36C9F53}"/>
              </a:ext>
            </a:extLst>
          </p:cNvPr>
          <p:cNvCxnSpPr>
            <a:cxnSpLocks/>
            <a:stCxn id="46" idx="5"/>
            <a:endCxn id="84" idx="0"/>
          </p:cNvCxnSpPr>
          <p:nvPr/>
        </p:nvCxnSpPr>
        <p:spPr>
          <a:xfrm>
            <a:off x="4934483" y="5089201"/>
            <a:ext cx="464467" cy="239267"/>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4" name="Straight Arrow Connector 93">
            <a:extLst>
              <a:ext uri="{FF2B5EF4-FFF2-40B4-BE49-F238E27FC236}">
                <a16:creationId xmlns:a16="http://schemas.microsoft.com/office/drawing/2014/main" id="{98D67B36-7A2D-27DF-7EA6-8563C091C221}"/>
              </a:ext>
            </a:extLst>
          </p:cNvPr>
          <p:cNvCxnSpPr>
            <a:cxnSpLocks/>
            <a:stCxn id="65" idx="3"/>
            <a:endCxn id="85" idx="0"/>
          </p:cNvCxnSpPr>
          <p:nvPr/>
        </p:nvCxnSpPr>
        <p:spPr>
          <a:xfrm flipH="1">
            <a:off x="7932292" y="5048507"/>
            <a:ext cx="353491" cy="294951"/>
          </a:xfrm>
          <a:prstGeom prst="straightConnector1">
            <a:avLst/>
          </a:prstGeom>
          <a:noFill/>
          <a:ln w="25400" cap="flat" cmpd="sng" algn="ctr">
            <a:solidFill>
              <a:schemeClr val="accent6">
                <a:lumMod val="75000"/>
              </a:schemeClr>
            </a:solidFill>
            <a:prstDash val="solid"/>
            <a:miter lim="800000"/>
            <a:tailEnd type="triangle" w="lg" len="lg"/>
          </a:ln>
          <a:effectLst/>
        </p:spPr>
      </p:cxnSp>
      <p:cxnSp>
        <p:nvCxnSpPr>
          <p:cNvPr id="97" name="Straight Arrow Connector 96">
            <a:extLst>
              <a:ext uri="{FF2B5EF4-FFF2-40B4-BE49-F238E27FC236}">
                <a16:creationId xmlns:a16="http://schemas.microsoft.com/office/drawing/2014/main" id="{5D437BE2-E747-7856-A0F7-201E04ACD58C}"/>
              </a:ext>
            </a:extLst>
          </p:cNvPr>
          <p:cNvCxnSpPr>
            <a:cxnSpLocks/>
            <a:stCxn id="65" idx="5"/>
            <a:endCxn id="86" idx="0"/>
          </p:cNvCxnSpPr>
          <p:nvPr/>
        </p:nvCxnSpPr>
        <p:spPr>
          <a:xfrm>
            <a:off x="9527711" y="5048507"/>
            <a:ext cx="430741" cy="282461"/>
          </a:xfrm>
          <a:prstGeom prst="straightConnector1">
            <a:avLst/>
          </a:prstGeom>
          <a:noFill/>
          <a:ln w="25400" cap="flat" cmpd="sng" algn="ctr">
            <a:solidFill>
              <a:schemeClr val="accent6">
                <a:lumMod val="75000"/>
              </a:schemeClr>
            </a:solidFill>
            <a:prstDash val="solid"/>
            <a:miter lim="800000"/>
            <a:tailEnd type="triangle" w="lg" len="lg"/>
          </a:ln>
          <a:effectLst/>
        </p:spPr>
      </p:cxnSp>
      <p:sp>
        <p:nvSpPr>
          <p:cNvPr id="103" name="TextBox 102">
            <a:extLst>
              <a:ext uri="{FF2B5EF4-FFF2-40B4-BE49-F238E27FC236}">
                <a16:creationId xmlns:a16="http://schemas.microsoft.com/office/drawing/2014/main" id="{BBB739E5-083B-02B7-9E56-0E2991CBB8F6}"/>
              </a:ext>
            </a:extLst>
          </p:cNvPr>
          <p:cNvSpPr txBox="1"/>
          <p:nvPr/>
        </p:nvSpPr>
        <p:spPr>
          <a:xfrm>
            <a:off x="5726914" y="5004897"/>
            <a:ext cx="1965531" cy="916341"/>
          </a:xfrm>
          <a:prstGeom prst="rect">
            <a:avLst/>
          </a:prstGeom>
          <a:noFill/>
          <a:ln w="25400">
            <a:noFill/>
          </a:ln>
        </p:spPr>
        <p:txBody>
          <a:bodyPr wrap="square" rtlCol="0">
            <a:spAutoFit/>
          </a:bodyPr>
          <a:lstStyle/>
          <a:p>
            <a:pPr algn="ctr">
              <a:lnSpc>
                <a:spcPts val="3440"/>
              </a:lnSpc>
            </a:pPr>
            <a:r>
              <a:rPr lang="en-US" sz="2000" dirty="0">
                <a:latin typeface="Microsoft YaHei" panose="020B0503020204020204" pitchFamily="34" charset="-122"/>
                <a:ea typeface="Microsoft YaHei" panose="020B0503020204020204" pitchFamily="34" charset="-122"/>
              </a:rPr>
              <a:t>Custom Models</a:t>
            </a:r>
          </a:p>
        </p:txBody>
      </p:sp>
    </p:spTree>
    <p:extLst>
      <p:ext uri="{BB962C8B-B14F-4D97-AF65-F5344CB8AC3E}">
        <p14:creationId xmlns:p14="http://schemas.microsoft.com/office/powerpoint/2010/main" val="7280783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heme/theme1.xml><?xml version="1.0" encoding="utf-8"?>
<a:theme xmlns:a="http://schemas.openxmlformats.org/drawingml/2006/main" name="5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cap="flat" cmpd="sng" algn="ctr">
          <a:gradFill>
            <a:gsLst>
              <a:gs pos="0">
                <a:srgbClr val="666666">
                  <a:lumMod val="50000"/>
                  <a:alpha val="0"/>
                </a:srgbClr>
              </a:gs>
              <a:gs pos="54000">
                <a:srgbClr val="666666">
                  <a:lumMod val="65000"/>
                </a:srgbClr>
              </a:gs>
              <a:gs pos="100000">
                <a:srgbClr val="666666">
                  <a:lumMod val="50000"/>
                  <a:alpha val="0"/>
                </a:srgbClr>
              </a:gs>
            </a:gsLst>
            <a:lin ang="0" scaled="0"/>
          </a:gradFill>
          <a:prstDash val="solid"/>
          <a:miter lim="800000"/>
        </a:ln>
        <a:effectLst/>
      </a:spPr>
      <a:bodyPr/>
      <a:lstStyle/>
    </a:ln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2.xml><?xml version="1.0" encoding="utf-8"?>
<a:theme xmlns:a="http://schemas.openxmlformats.org/drawingml/2006/main" name="17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cap="flat" cmpd="sng" algn="ctr">
          <a:gradFill>
            <a:gsLst>
              <a:gs pos="0">
                <a:srgbClr val="666666">
                  <a:lumMod val="50000"/>
                  <a:alpha val="0"/>
                </a:srgbClr>
              </a:gs>
              <a:gs pos="54000">
                <a:srgbClr val="666666">
                  <a:lumMod val="65000"/>
                </a:srgbClr>
              </a:gs>
              <a:gs pos="100000">
                <a:srgbClr val="666666">
                  <a:lumMod val="50000"/>
                  <a:alpha val="0"/>
                </a:srgbClr>
              </a:gs>
            </a:gsLst>
            <a:lin ang="0" scaled="0"/>
          </a:gradFill>
          <a:prstDash val="solid"/>
          <a:miter lim="800000"/>
        </a:ln>
        <a:effectLst/>
      </a:spPr>
      <a:bodyPr/>
      <a:lstStyle/>
    </a:ln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3.xml><?xml version="1.0" encoding="utf-8"?>
<a:theme xmlns:a="http://schemas.openxmlformats.org/drawingml/2006/main" name="20_母版版面">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4.xml><?xml version="1.0" encoding="utf-8"?>
<a:theme xmlns:a="http://schemas.openxmlformats.org/drawingml/2006/main" name="5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3" ma:contentTypeDescription="Create a new document." ma:contentTypeScope="" ma:versionID="669c054437ed995580439cd4d75667e2">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74cc639e052e4ebc317b581a6ccc653a"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3D3A05-ED4A-47BB-8946-6185342EB385}">
  <ds:schemaRefs>
    <ds:schemaRef ds:uri="http://schemas.microsoft.com/sharepoint/v3/contenttype/forms"/>
  </ds:schemaRefs>
</ds:datastoreItem>
</file>

<file path=customXml/itemProps2.xml><?xml version="1.0" encoding="utf-8"?>
<ds:datastoreItem xmlns:ds="http://schemas.openxmlformats.org/officeDocument/2006/customXml" ds:itemID="{38901679-351C-42B4-AD9F-914327BA805D}">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DC8D3F6-A454-4382-A407-8F3C859DA71C}">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10152</TotalTime>
  <Words>2170</Words>
  <Application>Microsoft Office PowerPoint</Application>
  <PresentationFormat>Widescreen</PresentationFormat>
  <Paragraphs>503</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Microsoft YaHei</vt:lpstr>
      <vt:lpstr>Microsoft YaHei</vt:lpstr>
      <vt:lpstr>Microsoft YaHei UI</vt:lpstr>
      <vt:lpstr>Arial</vt:lpstr>
      <vt:lpstr>Calibri</vt:lpstr>
      <vt:lpstr>Huawei Sans</vt:lpstr>
      <vt:lpstr>System Font Regular</vt:lpstr>
      <vt:lpstr>ui-sans-serif</vt:lpstr>
      <vt:lpstr>Wingdings</vt:lpstr>
      <vt:lpstr>5_母版版面</vt:lpstr>
      <vt:lpstr>17_母版版面</vt:lpstr>
      <vt:lpstr>20_母版版面</vt:lpstr>
      <vt:lpstr>5_感谢页模板</vt:lpstr>
      <vt:lpstr>Storage Technology Trends &amp; Product Evolutions 2024</vt:lpstr>
      <vt:lpstr>Hot Trends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NVIDIA GPUDirect Storage</vt:lpstr>
      <vt:lpstr>PowerPoint Presentation</vt:lpstr>
      <vt:lpstr>Technology Trends in Ransomware Protection</vt:lpstr>
      <vt:lpstr>PowerPoint Presentation</vt:lpstr>
      <vt:lpstr>Disaggregated, Composable Infrastructure</vt:lpstr>
      <vt:lpstr>Compute Express Link</vt:lpstr>
      <vt:lpstr>Memory Semantic SSDs</vt:lpstr>
      <vt:lpstr>PowerPoint Presentation</vt:lpstr>
      <vt:lpstr>Near Storage Compute</vt:lpstr>
      <vt:lpstr>PowerPoint Presentation</vt:lpstr>
      <vt:lpstr>Hybrid Multi-Cloud Infrastructure</vt:lpstr>
      <vt:lpstr>PowerPoint Presentation</vt:lpstr>
      <vt:lpstr>PowerPoint Presentation</vt:lpstr>
      <vt:lpstr>PowerPoint Presentation</vt:lpstr>
      <vt:lpstr>PowerPoint Presentation</vt:lpstr>
      <vt:lpstr>PowerPoint Presentation</vt:lpstr>
      <vt:lpstr>PowerPoint Presentation</vt:lpstr>
      <vt:lpstr>Product Evolutions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Naveen Kumar</cp:lastModifiedBy>
  <cp:revision>96</cp:revision>
  <dcterms:created xsi:type="dcterms:W3CDTF">2019-12-02T18:03:50Z</dcterms:created>
  <dcterms:modified xsi:type="dcterms:W3CDTF">2024-09-01T19:53:42Z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y fmtid="{D5CDD505-2E9C-101B-9397-08002B2CF9AE}" pid="7" name="_2015_ms_pID_725343">
    <vt:lpwstr>(3)pFOgN2MN44LYIeuBX5iCSg94ePj+k9BavgQEi/AyYrFGlfVPOePe9dGaP1a8us3ON5rOErkV
AeuL2cgFUCu3oEnrvFM1NStqcyMgYp11O9uCnC4f2Ge5YrKDyegp3+yR55L7g2tRmC9JjqMj
gWSENQwqnKHVDkIebhaRVV5D53NTnFBgOg/wgWFxBT+tCiuTKT5+W4P0j9aHJKtX6goSPzSL
BL4Bscpf9LMfq3uPbF</vt:lpwstr>
  </property>
  <property fmtid="{D5CDD505-2E9C-101B-9397-08002B2CF9AE}" pid="8" name="_2015_ms_pID_7253431">
    <vt:lpwstr>6e3/8iScWdiBDhE0HogskbBNFZ2kkOrpfsJp7UhPVv2o3jrGtZufPy
cMr7EdRvnTwM5zO8vR4RT4YtaOlVhj3wn985swG0aTVhB3gB3DZbhe7AqfdL7W8fBOb6m0Bd
c82uLseGej5a2FaO7fAsg1s8l+KAZ7XlIOZmxQgiB3wH/rjwbV1jaL3Q6MVq2QC17Z1u1cCm
LucxZUwED1dYqICBhjz3Ysm1BsjBzGZ2F80f</vt:lpwstr>
  </property>
  <property fmtid="{D5CDD505-2E9C-101B-9397-08002B2CF9AE}" pid="9" name="_2015_ms_pID_7253432">
    <vt:lpwstr>bk+eSxd1rRoFFeQCHVv6ZTs=</vt:lpwstr>
  </property>
</Properties>
</file>